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sldIdLst>
    <p:sldId id="468" r:id="rId6"/>
    <p:sldId id="2893" r:id="rId7"/>
    <p:sldId id="2944" r:id="rId8"/>
    <p:sldId id="2884" r:id="rId9"/>
    <p:sldId id="2946" r:id="rId10"/>
    <p:sldId id="2947" r:id="rId11"/>
    <p:sldId id="2948" r:id="rId12"/>
    <p:sldId id="2951" r:id="rId13"/>
    <p:sldId id="2949" r:id="rId14"/>
    <p:sldId id="2984" r:id="rId15"/>
    <p:sldId id="2952" r:id="rId16"/>
    <p:sldId id="2953" r:id="rId17"/>
    <p:sldId id="2954" r:id="rId18"/>
    <p:sldId id="2960" r:id="rId19"/>
    <p:sldId id="2966" r:id="rId20"/>
    <p:sldId id="2962" r:id="rId21"/>
    <p:sldId id="2968" r:id="rId22"/>
    <p:sldId id="2965" r:id="rId23"/>
    <p:sldId id="2964" r:id="rId24"/>
    <p:sldId id="2969" r:id="rId25"/>
    <p:sldId id="2976" r:id="rId26"/>
    <p:sldId id="2970" r:id="rId27"/>
    <p:sldId id="2971" r:id="rId28"/>
    <p:sldId id="2977" r:id="rId29"/>
    <p:sldId id="2975" r:id="rId30"/>
    <p:sldId id="2979" r:id="rId31"/>
    <p:sldId id="2980" r:id="rId32"/>
    <p:sldId id="2981" r:id="rId33"/>
    <p:sldId id="2982" r:id="rId34"/>
    <p:sldId id="2983" r:id="rId35"/>
    <p:sldId id="2973" r:id="rId36"/>
    <p:sldId id="2978" r:id="rId37"/>
    <p:sldId id="2974" r:id="rId38"/>
    <p:sldId id="2985" r:id="rId39"/>
    <p:sldId id="304" r:id="rId4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54D"/>
    <a:srgbClr val="FAE231"/>
    <a:srgbClr val="BFBFBF"/>
    <a:srgbClr val="8D0E11"/>
    <a:srgbClr val="191919"/>
    <a:srgbClr val="CD2028"/>
    <a:srgbClr val="E8E8E8"/>
    <a:srgbClr val="142C33"/>
    <a:srgbClr val="E8E6E6"/>
    <a:srgbClr val="5AC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7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AA53C-325F-E4EC-BB0C-3B1CF737B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7A53B-BC5F-1794-9E2E-412F91F9C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20552-E2D2-B029-9AC9-EC9436FD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BB2DC-B55E-C9D9-674E-55B810C4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52449-A509-F741-D175-BE8120663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223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5886-B00E-2E5D-1036-89DC1166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196B7-194B-3325-A02D-FA3896CC1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365F6-2E8C-1E4C-CB8F-8D575063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4F237-DAEE-0AC3-3A15-AD57B74C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8E3AE-5B26-E7C6-8765-A0FFB348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816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E061E7-487A-20AC-8BDF-7EAB03C1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01D80-A202-8A40-F4D6-9022DCEF7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5B3BE-B4ED-C97B-FCDF-AFB579070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35182-BB94-0408-1BC3-1EDC0617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50F0A-DE46-8BA4-B9AB-82C5F08D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2528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7118CC-5D97-4641-A895-0BD5C0A7B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67"/>
          <a:stretch/>
        </p:blipFill>
        <p:spPr>
          <a:xfrm>
            <a:off x="-1" y="4155600"/>
            <a:ext cx="12191999" cy="2702401"/>
          </a:xfrm>
          <a:prstGeom prst="rect">
            <a:avLst/>
          </a:prstGeom>
          <a:noFill/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EE9EC446-99F5-5543-9520-20CE9207B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10290874" y="448"/>
            <a:ext cx="1901125" cy="6857553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A6C627D-A4D6-2F4F-8AA0-E1C3D6036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051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D0B3ACA4-0186-3B43-81C6-3F9CC74F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911019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A85A086-F8AA-4C46-83A2-0FC64796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7193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82EDB-EBBD-5542-871F-E5FE1B4B4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3" y="546699"/>
            <a:ext cx="1828800" cy="6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66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7118CC-5D97-4641-A895-0BD5C0A7B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67"/>
          <a:stretch/>
        </p:blipFill>
        <p:spPr>
          <a:xfrm>
            <a:off x="-1" y="4155600"/>
            <a:ext cx="12191999" cy="2702401"/>
          </a:xfrm>
          <a:prstGeom prst="rect">
            <a:avLst/>
          </a:prstGeom>
          <a:noFill/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EE9EC446-99F5-5543-9520-20CE9207B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10290874" y="448"/>
            <a:ext cx="1901125" cy="6857553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A6C627D-A4D6-2F4F-8AA0-E1C3D6036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051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D0B3ACA4-0186-3B43-81C6-3F9CC74F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A85A086-F8AA-4C46-83A2-0FC64796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7193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82EDB-EBBD-5542-871F-E5FE1B4B4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3" y="546699"/>
            <a:ext cx="1828800" cy="6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9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7530DF8-E85E-0345-8636-4DB8E6FF3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6020BCED-48F2-FF44-A3F2-4D83A7AA4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10290875" y="448"/>
            <a:ext cx="1901125" cy="6857553"/>
          </a:xfrm>
          <a:prstGeom prst="rect">
            <a:avLst/>
          </a:prstGeom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A7375D7-86EE-FE4B-9240-562A2F43E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051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27" name="Title 9">
            <a:extLst>
              <a:ext uri="{FF2B5EF4-FFF2-40B4-BE49-F238E27FC236}">
                <a16:creationId xmlns:a16="http://schemas.microsoft.com/office/drawing/2014/main" id="{F9387780-5DAD-584A-AE8B-F3662C3F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7BD7E86-53D0-AC4F-980D-FA7701F59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7193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EBF1A1-C26E-A348-AAB9-258476B7B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3" y="546699"/>
            <a:ext cx="1828800" cy="6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3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+ Photo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6E63D-4CD6-8445-8156-40604EF907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endParaRPr lang="en-US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20242BB-E84E-8648-A088-00310E92E4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051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2D5926CE-DD60-1C4C-9AA7-73BD28B90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7193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2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7530DF8-E85E-0345-8636-4DB8E6FF3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9">
            <a:extLst>
              <a:ext uri="{FF2B5EF4-FFF2-40B4-BE49-F238E27FC236}">
                <a16:creationId xmlns:a16="http://schemas.microsoft.com/office/drawing/2014/main" id="{F9387780-5DAD-584A-AE8B-F3662C3F8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1" y="3429000"/>
            <a:ext cx="7368115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0B3E0CE-34D2-2E40-BF85-1DCBBD09D6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9070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77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6E63D-4CD6-8445-8156-40604EF907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endParaRPr lang="en-US"/>
          </a:p>
        </p:txBody>
      </p:sp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7" y="3429000"/>
            <a:ext cx="7372951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2D5926CE-DD60-1C4C-9AA7-73BD28B90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3" y="4357193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76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733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C329-B6AF-BB46-A8AD-F1A824A96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1749"/>
            <a:ext cx="9144000" cy="190821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615F9-AF57-1448-8DA1-C1BE5A62A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978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625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6E08-F759-DAD2-992A-5EF110E5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DF2AE-3455-A540-E613-1B073223C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D36E8-73BB-167F-C62B-2D3ADE15F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5A32B-5B49-F86F-A462-CEF77A94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29E7A-E3B8-2426-27CE-E46669762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3664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A51D-F56A-8948-B468-8D7962F5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85547-84D2-724B-9A7E-062EC29C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5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8874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9814-FF0D-0146-9C2C-7D93FA8A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3546814"/>
            <a:ext cx="10515600" cy="10156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160FA-CE89-C145-B8AB-614603F2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397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4272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FC2C-F987-2F4B-9354-AD8D4901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3E65A-DAE3-2047-8411-404CB8E7C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505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DA816-3A3C-B14F-925B-F46582259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505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0768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65B41-01C2-DF45-9EDE-3CEDE8A05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78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2CB88-82A8-F84E-A053-9024526AB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107102"/>
            <a:ext cx="5157787" cy="3979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82FAC-67B3-B640-8CFC-39E9042F7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1505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CA3BC-64AB-6C41-A9DE-02A531197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2107102"/>
            <a:ext cx="5183188" cy="3979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DF38C-46A6-924D-80DE-0CFB3A397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1505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1994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B4CB-6F7B-D249-A2C3-F96E9DB68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4103"/>
            <a:ext cx="10515600" cy="701667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586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85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F88A-DD82-0946-8B48-7C409F47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6339"/>
            <a:ext cx="3932237" cy="107106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D9F5-178A-9144-8DB9-A6771B4A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225839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718CA-EFD8-2E46-B6DB-9B99D5262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265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496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FD89-0AE7-2846-A22F-240FC9D3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6339"/>
            <a:ext cx="3932237" cy="107106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3530D-49D0-FE42-8CAE-636411D1D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530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F430C-93BA-1545-8409-37544D131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265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9561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382E-407E-A04A-9578-CC52821A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DD91C-9C8C-1945-9787-209603941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43194" y="1825625"/>
            <a:ext cx="1510606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99811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49C18-85AC-2047-92EB-A99CB1BEF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98291" y="365126"/>
            <a:ext cx="455509" cy="581183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58754-546A-4A47-93BD-AE511C1CF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061894" y="365126"/>
            <a:ext cx="1510606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6C49-BCBD-0D75-D732-7C33780C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FC59D-F8DB-DD72-584A-B24C0BFDB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36379-8A19-97D7-6D9D-77815702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D4EE4-694C-D2C2-5540-4A2D3F92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F7AEB-00F1-7908-1711-22337E6D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2963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C33E39-1670-0D4C-95E2-00FCAE85989C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71AA4F-13E6-944B-AB79-762816A26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/>
        </p:blipFill>
        <p:spPr>
          <a:xfrm rot="18757230">
            <a:off x="5350935" y="-2080368"/>
            <a:ext cx="6375400" cy="6908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200CDAD-F220-C241-B636-8E3D977123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933" t="-1545" r="-4334" b="-3217"/>
          <a:stretch/>
        </p:blipFill>
        <p:spPr>
          <a:xfrm rot="18757230">
            <a:off x="-788609" y="-1967300"/>
            <a:ext cx="6375400" cy="690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13536C-1823-5C43-88DA-A14E0C8F3E99}"/>
              </a:ext>
            </a:extLst>
          </p:cNvPr>
          <p:cNvSpPr/>
          <p:nvPr userDrawn="1"/>
        </p:nvSpPr>
        <p:spPr>
          <a:xfrm>
            <a:off x="0" y="2948763"/>
            <a:ext cx="12192000" cy="390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2941F-9CEB-EE41-94B7-EFB3EBD0F96F}"/>
              </a:ext>
            </a:extLst>
          </p:cNvPr>
          <p:cNvSpPr txBox="1"/>
          <p:nvPr userDrawn="1"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‹Nº›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37119-5CD7-AE45-AB09-B05F14CAE1C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629460" y="6374745"/>
            <a:ext cx="1016000" cy="353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165" y="624626"/>
            <a:ext cx="1062990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C90A2F-C992-B946-A944-7C293541C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166" y="3078687"/>
            <a:ext cx="2372783" cy="18260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885586F-2E6E-E64F-9869-735BFAB386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5649" y="3078687"/>
            <a:ext cx="2372783" cy="18260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3F0616E-5D20-8645-9D89-454F0E7ED1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8131" y="3078687"/>
            <a:ext cx="2372783" cy="18260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DE15D3F-D264-EF46-A60E-13D999738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20614" y="3078687"/>
            <a:ext cx="2372783" cy="18260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0E92420-F0BE-324E-AF54-863358971A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3167" y="2210703"/>
            <a:ext cx="2410884" cy="654196"/>
          </a:xfrm>
        </p:spPr>
        <p:txBody>
          <a:bodyPr anchor="b"/>
          <a:lstStyle>
            <a:lvl1pPr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BC2E02B-9A43-B34F-B59C-BE190B90C2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6749" y="2210703"/>
            <a:ext cx="2410884" cy="654196"/>
          </a:xfrm>
        </p:spPr>
        <p:txBody>
          <a:bodyPr anchor="b"/>
          <a:lstStyle>
            <a:lvl1pPr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BF47AEB-0840-C146-896C-8BE4432CB7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0330" y="2210703"/>
            <a:ext cx="2410884" cy="654196"/>
          </a:xfrm>
        </p:spPr>
        <p:txBody>
          <a:bodyPr anchor="b"/>
          <a:lstStyle>
            <a:lvl1pPr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FEFE444-46A4-CA48-90F6-64E99E03F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3911" y="2210703"/>
            <a:ext cx="2410884" cy="654196"/>
          </a:xfrm>
        </p:spPr>
        <p:txBody>
          <a:bodyPr anchor="b"/>
          <a:lstStyle>
            <a:lvl1pPr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882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sic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1" y="685800"/>
            <a:ext cx="1059815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3733" dirty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6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B0F008-BCB4-A04D-9DE6-6F9BF30A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692046"/>
            <a:ext cx="10629900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C2A9C2-AB76-2E43-BD54-BE72263FB1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3167" y="2057400"/>
            <a:ext cx="106299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25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209D9A-3334-264C-B9E9-1791F81D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5" y="700067"/>
            <a:ext cx="1062990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27ED748-849C-AA4F-9559-01BBC7B525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3167" y="2437148"/>
            <a:ext cx="41275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B871B96-D68A-C348-A421-D27BCCE312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3167" y="2056408"/>
            <a:ext cx="41275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EB40D34-C7A4-5243-9256-35996D9E72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2709" y="2437148"/>
            <a:ext cx="41275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04B56A-4326-0B42-832B-5726EED0A1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2709" y="2056408"/>
            <a:ext cx="41275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1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7695208-B65B-204C-A1B3-D049A7F7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6" y="700067"/>
            <a:ext cx="10636564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C78720E-FB6D-AD4C-94B8-5B1D330C6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3168" y="243814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744AAC-CF35-1242-9F63-7A5F4A1794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8" y="205740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A37C2D-E6B3-FE44-9DA8-BE523A6A1D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3672" y="243814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327848F-2EF9-D54D-8661-6BED4A525A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3672" y="205740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7DA7DEF-AA9E-3843-8878-CF69BCFA99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80622" y="243814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B5C30D9-673A-D346-8703-62DCDD2E1D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80622" y="205740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07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BF46B4-E183-CF45-A746-BDD04B17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8" y="2665715"/>
            <a:ext cx="520700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CB0FD5D-1B46-214A-814C-050379CB9F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7" y="3429000"/>
            <a:ext cx="5206999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848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D5FD05-A29A-B44B-8295-5DDC39FF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85" y="2665715"/>
            <a:ext cx="520700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DD5969-0836-7F46-957E-EBEAADE33F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485" y="3429000"/>
            <a:ext cx="5206999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545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6D62EC-40DF-6249-809C-5691999C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6" y="685800"/>
            <a:ext cx="5207001" cy="54864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40CE47-F9A5-5B4D-9AC1-FDA122C6B6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77099" y="685801"/>
            <a:ext cx="4131735" cy="5486399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545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291196-1C29-E647-AC0E-F3CF21A7F8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" y="-4302"/>
            <a:ext cx="6026357" cy="6866603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0 w 4537903"/>
              <a:gd name="connsiteY0" fmla="*/ 3239 h 5167377"/>
              <a:gd name="connsiteX1" fmla="*/ 4537903 w 4537903"/>
              <a:gd name="connsiteY1" fmla="*/ 0 h 5167377"/>
              <a:gd name="connsiteX2" fmla="*/ 3015098 w 4537903"/>
              <a:gd name="connsiteY2" fmla="*/ 5167377 h 5167377"/>
              <a:gd name="connsiteX3" fmla="*/ 0 w 4537903"/>
              <a:gd name="connsiteY3" fmla="*/ 5154677 h 5167377"/>
              <a:gd name="connsiteX4" fmla="*/ 0 w 4537903"/>
              <a:gd name="connsiteY4" fmla="*/ 3239 h 5167377"/>
              <a:gd name="connsiteX0" fmla="*/ 0 w 4537903"/>
              <a:gd name="connsiteY0" fmla="*/ 3239 h 5170616"/>
              <a:gd name="connsiteX1" fmla="*/ 4537903 w 4537903"/>
              <a:gd name="connsiteY1" fmla="*/ 0 h 5170616"/>
              <a:gd name="connsiteX2" fmla="*/ 3015098 w 4537903"/>
              <a:gd name="connsiteY2" fmla="*/ 5167377 h 5170616"/>
              <a:gd name="connsiteX3" fmla="*/ 3188 w 4537903"/>
              <a:gd name="connsiteY3" fmla="*/ 5170616 h 5170616"/>
              <a:gd name="connsiteX4" fmla="*/ 0 w 4537903"/>
              <a:gd name="connsiteY4" fmla="*/ 3239 h 517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903" h="5170616">
                <a:moveTo>
                  <a:pt x="0" y="3239"/>
                </a:moveTo>
                <a:lnTo>
                  <a:pt x="4537903" y="0"/>
                </a:lnTo>
                <a:lnTo>
                  <a:pt x="3015098" y="5167377"/>
                </a:lnTo>
                <a:lnTo>
                  <a:pt x="3188" y="5170616"/>
                </a:lnTo>
                <a:cubicBezTo>
                  <a:pt x="2125" y="3448157"/>
                  <a:pt x="1063" y="1725698"/>
                  <a:pt x="0" y="32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r>
              <a:rPr lang="en-US"/>
              <a:t>Picture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5CAD0-9993-A448-A80A-680BD6B255E9}"/>
              </a:ext>
            </a:extLst>
          </p:cNvPr>
          <p:cNvSpPr txBox="1">
            <a:spLocks/>
          </p:cNvSpPr>
          <p:nvPr/>
        </p:nvSpPr>
        <p:spPr>
          <a:xfrm>
            <a:off x="5106795" y="0"/>
            <a:ext cx="1427309" cy="4643717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6C40858-F67D-E943-A066-4097C64C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633" y="2958467"/>
            <a:ext cx="4773084" cy="775662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4267" dirty="0"/>
            </a:lvl1pPr>
          </a:lstStyle>
          <a:p>
            <a:pPr lvl="0"/>
            <a:endParaRPr lang="en-US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EDD6B60-6350-5349-A498-3E22DC4879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7827" y="3799223"/>
            <a:ext cx="4783124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723C938F-0943-F349-AC9B-FE73E38CC9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7867" y="2731053"/>
            <a:ext cx="4783124" cy="212046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cap="all" spc="160" baseline="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1667796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/>
        </p:nvSpPr>
        <p:spPr>
          <a:xfrm>
            <a:off x="11645461" y="647551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1000"/>
              <a:pPr lvl="0"/>
              <a:t>‹Nº›</a:t>
            </a:fld>
            <a:endParaRPr 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460" y="6374246"/>
            <a:ext cx="1016000" cy="3544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C5CAD0-9993-A448-A80A-680BD6B255E9}"/>
              </a:ext>
            </a:extLst>
          </p:cNvPr>
          <p:cNvSpPr txBox="1">
            <a:spLocks/>
          </p:cNvSpPr>
          <p:nvPr/>
        </p:nvSpPr>
        <p:spPr>
          <a:xfrm>
            <a:off x="6320821" y="0"/>
            <a:ext cx="1457193" cy="446156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2A62099-EE4E-AF43-92D1-2036095FC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6723" y="-4233"/>
            <a:ext cx="6015279" cy="6862233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1200" h="5157788">
                <a:moveTo>
                  <a:pt x="1530350" y="0"/>
                </a:moveTo>
                <a:lnTo>
                  <a:pt x="4521200" y="6350"/>
                </a:lnTo>
                <a:lnTo>
                  <a:pt x="4521200" y="5157788"/>
                </a:ln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9814733-61C6-8949-8AC2-425C012E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7" y="2950600"/>
            <a:ext cx="4773084" cy="775662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4267" dirty="0"/>
            </a:lvl1pPr>
          </a:lstStyle>
          <a:p>
            <a:pPr lvl="0"/>
            <a:endParaRPr lang="en-US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05EF594C-BCF4-1B43-9322-98BB49596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1051" y="3787752"/>
            <a:ext cx="4783124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0F33E2F6-B3AE-044F-B2AD-DD7B80E4F4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9477" y="2723187"/>
            <a:ext cx="4783124" cy="212046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cap="all" spc="160" baseline="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3819391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34D5D-E684-B124-5BCC-AD89CD62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C6C1C-8801-6417-69B8-B260A4483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178EC5-F5DE-8894-FEE6-AB99CCAC8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24BA3-9386-9812-957A-7C94A449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90A54-79EA-D7B9-D24E-37AB0CFA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EFA88-9885-3FAB-D3AE-6636AF9D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03867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14" y="-4234"/>
            <a:ext cx="3861615" cy="6880283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C80049-CC3F-5E4B-A303-EA647B4E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983" y="2684181"/>
            <a:ext cx="6929968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1CEBF2-0982-EC44-9EA1-5710E6B828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80983" y="3429000"/>
            <a:ext cx="6929964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12F98-1A9A-FA45-B7C0-0FDF2E4FFD47}"/>
              </a:ext>
            </a:extLst>
          </p:cNvPr>
          <p:cNvSpPr txBox="1">
            <a:spLocks/>
          </p:cNvSpPr>
          <p:nvPr/>
        </p:nvSpPr>
        <p:spPr>
          <a:xfrm>
            <a:off x="2276328" y="3751989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991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14" y="-4234"/>
            <a:ext cx="3861615" cy="6880283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C80049-CC3F-5E4B-A303-EA647B4E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983" y="2684181"/>
            <a:ext cx="6929968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1CEBF2-0982-EC44-9EA1-5710E6B828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80983" y="3429000"/>
            <a:ext cx="30480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12F98-1A9A-FA45-B7C0-0FDF2E4FFD47}"/>
              </a:ext>
            </a:extLst>
          </p:cNvPr>
          <p:cNvSpPr txBox="1">
            <a:spLocks/>
          </p:cNvSpPr>
          <p:nvPr/>
        </p:nvSpPr>
        <p:spPr>
          <a:xfrm>
            <a:off x="2276328" y="3751989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86FC42-6D37-C344-9075-108FBE958C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57657" y="3429000"/>
            <a:ext cx="30480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62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/>
        </p:nvSpPr>
        <p:spPr>
          <a:xfrm>
            <a:off x="11645461" y="647551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1000"/>
              <a:pPr lvl="0"/>
              <a:t>‹Nº›</a:t>
            </a:fld>
            <a:endParaRPr 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460" y="6374246"/>
            <a:ext cx="1016000" cy="354460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3C554B20-5F85-D649-BC7E-C268C4F2B4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3156" y="-4233"/>
            <a:ext cx="3866089" cy="6861509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47015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882900 w 4521200"/>
              <a:gd name="connsiteY1" fmla="*/ 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2882900"/>
              <a:gd name="connsiteY0" fmla="*/ 0 h 5157788"/>
              <a:gd name="connsiteX1" fmla="*/ 2882900 w 2882900"/>
              <a:gd name="connsiteY1" fmla="*/ 0 h 5157788"/>
              <a:gd name="connsiteX2" fmla="*/ 2527300 w 2882900"/>
              <a:gd name="connsiteY2" fmla="*/ 5119688 h 5157788"/>
              <a:gd name="connsiteX3" fmla="*/ 0 w 2882900"/>
              <a:gd name="connsiteY3" fmla="*/ 5157788 h 5157788"/>
              <a:gd name="connsiteX4" fmla="*/ 1530350 w 2882900"/>
              <a:gd name="connsiteY4" fmla="*/ 0 h 5157788"/>
              <a:gd name="connsiteX0" fmla="*/ 1530350 w 2901950"/>
              <a:gd name="connsiteY0" fmla="*/ 0 h 5157788"/>
              <a:gd name="connsiteX1" fmla="*/ 2882900 w 2901950"/>
              <a:gd name="connsiteY1" fmla="*/ 0 h 5157788"/>
              <a:gd name="connsiteX2" fmla="*/ 2901950 w 2901950"/>
              <a:gd name="connsiteY2" fmla="*/ 5151438 h 5157788"/>
              <a:gd name="connsiteX3" fmla="*/ 0 w 2901950"/>
              <a:gd name="connsiteY3" fmla="*/ 5157788 h 5157788"/>
              <a:gd name="connsiteX4" fmla="*/ 1530350 w 2901950"/>
              <a:gd name="connsiteY4" fmla="*/ 0 h 5157788"/>
              <a:gd name="connsiteX0" fmla="*/ 1530350 w 2910408"/>
              <a:gd name="connsiteY0" fmla="*/ 0 h 5157788"/>
              <a:gd name="connsiteX1" fmla="*/ 2910408 w 2910408"/>
              <a:gd name="connsiteY1" fmla="*/ 18339 h 5157788"/>
              <a:gd name="connsiteX2" fmla="*/ 2901950 w 2910408"/>
              <a:gd name="connsiteY2" fmla="*/ 5151438 h 5157788"/>
              <a:gd name="connsiteX3" fmla="*/ 0 w 2910408"/>
              <a:gd name="connsiteY3" fmla="*/ 5157788 h 5157788"/>
              <a:gd name="connsiteX4" fmla="*/ 1530350 w 2910408"/>
              <a:gd name="connsiteY4" fmla="*/ 0 h 5157788"/>
              <a:gd name="connsiteX0" fmla="*/ 1530350 w 2902174"/>
              <a:gd name="connsiteY0" fmla="*/ 0 h 5157788"/>
              <a:gd name="connsiteX1" fmla="*/ 2882900 w 2902174"/>
              <a:gd name="connsiteY1" fmla="*/ 27508 h 5157788"/>
              <a:gd name="connsiteX2" fmla="*/ 2901950 w 2902174"/>
              <a:gd name="connsiteY2" fmla="*/ 5151438 h 5157788"/>
              <a:gd name="connsiteX3" fmla="*/ 0 w 2902174"/>
              <a:gd name="connsiteY3" fmla="*/ 5157788 h 5157788"/>
              <a:gd name="connsiteX4" fmla="*/ 1530350 w 2902174"/>
              <a:gd name="connsiteY4" fmla="*/ 0 h 5157788"/>
              <a:gd name="connsiteX0" fmla="*/ 1530350 w 2903127"/>
              <a:gd name="connsiteY0" fmla="*/ 0 h 5157788"/>
              <a:gd name="connsiteX1" fmla="*/ 2903127 w 2903127"/>
              <a:gd name="connsiteY1" fmla="*/ 2787 h 5157788"/>
              <a:gd name="connsiteX2" fmla="*/ 2901950 w 2903127"/>
              <a:gd name="connsiteY2" fmla="*/ 5151438 h 5157788"/>
              <a:gd name="connsiteX3" fmla="*/ 0 w 2903127"/>
              <a:gd name="connsiteY3" fmla="*/ 5157788 h 5157788"/>
              <a:gd name="connsiteX4" fmla="*/ 1530350 w 2903127"/>
              <a:gd name="connsiteY4" fmla="*/ 0 h 5157788"/>
              <a:gd name="connsiteX0" fmla="*/ 1530350 w 2907621"/>
              <a:gd name="connsiteY0" fmla="*/ 0 h 5157788"/>
              <a:gd name="connsiteX1" fmla="*/ 2907621 w 2907621"/>
              <a:gd name="connsiteY1" fmla="*/ 2787 h 5157788"/>
              <a:gd name="connsiteX2" fmla="*/ 2901950 w 2907621"/>
              <a:gd name="connsiteY2" fmla="*/ 5151438 h 5157788"/>
              <a:gd name="connsiteX3" fmla="*/ 0 w 2907621"/>
              <a:gd name="connsiteY3" fmla="*/ 5157788 h 5157788"/>
              <a:gd name="connsiteX4" fmla="*/ 1530350 w 2907621"/>
              <a:gd name="connsiteY4" fmla="*/ 0 h 5157788"/>
              <a:gd name="connsiteX0" fmla="*/ 1530350 w 2907621"/>
              <a:gd name="connsiteY0" fmla="*/ 0 h 5160427"/>
              <a:gd name="connsiteX1" fmla="*/ 2907621 w 2907621"/>
              <a:gd name="connsiteY1" fmla="*/ 2787 h 5160427"/>
              <a:gd name="connsiteX2" fmla="*/ 2901950 w 2907621"/>
              <a:gd name="connsiteY2" fmla="*/ 5160427 h 5160427"/>
              <a:gd name="connsiteX3" fmla="*/ 0 w 2907621"/>
              <a:gd name="connsiteY3" fmla="*/ 5157788 h 5160427"/>
              <a:gd name="connsiteX4" fmla="*/ 1530350 w 2907621"/>
              <a:gd name="connsiteY4" fmla="*/ 0 h 516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C1F54-8084-8E48-98D3-7E2E98A286CE}"/>
              </a:ext>
            </a:extLst>
          </p:cNvPr>
          <p:cNvSpPr txBox="1">
            <a:spLocks/>
          </p:cNvSpPr>
          <p:nvPr/>
        </p:nvSpPr>
        <p:spPr>
          <a:xfrm>
            <a:off x="8923520" y="-4234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C158F6-8010-B04B-8EBB-C8622F33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1" y="2684181"/>
            <a:ext cx="6929968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4E8013-1149-F545-9E37-CF5663F508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1051" y="3429000"/>
            <a:ext cx="6929964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4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/>
        </p:nvSpPr>
        <p:spPr>
          <a:xfrm>
            <a:off x="11645461" y="647551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1000"/>
              <a:pPr lvl="0"/>
              <a:t>‹Nº›</a:t>
            </a:fld>
            <a:endParaRPr 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460" y="6374246"/>
            <a:ext cx="1016000" cy="354460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3C554B20-5F85-D649-BC7E-C268C4F2B4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3156" y="-4233"/>
            <a:ext cx="3866089" cy="6861509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47015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882900 w 4521200"/>
              <a:gd name="connsiteY1" fmla="*/ 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2882900"/>
              <a:gd name="connsiteY0" fmla="*/ 0 h 5157788"/>
              <a:gd name="connsiteX1" fmla="*/ 2882900 w 2882900"/>
              <a:gd name="connsiteY1" fmla="*/ 0 h 5157788"/>
              <a:gd name="connsiteX2" fmla="*/ 2527300 w 2882900"/>
              <a:gd name="connsiteY2" fmla="*/ 5119688 h 5157788"/>
              <a:gd name="connsiteX3" fmla="*/ 0 w 2882900"/>
              <a:gd name="connsiteY3" fmla="*/ 5157788 h 5157788"/>
              <a:gd name="connsiteX4" fmla="*/ 1530350 w 2882900"/>
              <a:gd name="connsiteY4" fmla="*/ 0 h 5157788"/>
              <a:gd name="connsiteX0" fmla="*/ 1530350 w 2901950"/>
              <a:gd name="connsiteY0" fmla="*/ 0 h 5157788"/>
              <a:gd name="connsiteX1" fmla="*/ 2882900 w 2901950"/>
              <a:gd name="connsiteY1" fmla="*/ 0 h 5157788"/>
              <a:gd name="connsiteX2" fmla="*/ 2901950 w 2901950"/>
              <a:gd name="connsiteY2" fmla="*/ 5151438 h 5157788"/>
              <a:gd name="connsiteX3" fmla="*/ 0 w 2901950"/>
              <a:gd name="connsiteY3" fmla="*/ 5157788 h 5157788"/>
              <a:gd name="connsiteX4" fmla="*/ 1530350 w 2901950"/>
              <a:gd name="connsiteY4" fmla="*/ 0 h 5157788"/>
              <a:gd name="connsiteX0" fmla="*/ 1530350 w 2910408"/>
              <a:gd name="connsiteY0" fmla="*/ 0 h 5157788"/>
              <a:gd name="connsiteX1" fmla="*/ 2910408 w 2910408"/>
              <a:gd name="connsiteY1" fmla="*/ 18339 h 5157788"/>
              <a:gd name="connsiteX2" fmla="*/ 2901950 w 2910408"/>
              <a:gd name="connsiteY2" fmla="*/ 5151438 h 5157788"/>
              <a:gd name="connsiteX3" fmla="*/ 0 w 2910408"/>
              <a:gd name="connsiteY3" fmla="*/ 5157788 h 5157788"/>
              <a:gd name="connsiteX4" fmla="*/ 1530350 w 2910408"/>
              <a:gd name="connsiteY4" fmla="*/ 0 h 5157788"/>
              <a:gd name="connsiteX0" fmla="*/ 1530350 w 2902174"/>
              <a:gd name="connsiteY0" fmla="*/ 0 h 5157788"/>
              <a:gd name="connsiteX1" fmla="*/ 2882900 w 2902174"/>
              <a:gd name="connsiteY1" fmla="*/ 27508 h 5157788"/>
              <a:gd name="connsiteX2" fmla="*/ 2901950 w 2902174"/>
              <a:gd name="connsiteY2" fmla="*/ 5151438 h 5157788"/>
              <a:gd name="connsiteX3" fmla="*/ 0 w 2902174"/>
              <a:gd name="connsiteY3" fmla="*/ 5157788 h 5157788"/>
              <a:gd name="connsiteX4" fmla="*/ 1530350 w 2902174"/>
              <a:gd name="connsiteY4" fmla="*/ 0 h 5157788"/>
              <a:gd name="connsiteX0" fmla="*/ 1530350 w 2903127"/>
              <a:gd name="connsiteY0" fmla="*/ 0 h 5157788"/>
              <a:gd name="connsiteX1" fmla="*/ 2903127 w 2903127"/>
              <a:gd name="connsiteY1" fmla="*/ 2787 h 5157788"/>
              <a:gd name="connsiteX2" fmla="*/ 2901950 w 2903127"/>
              <a:gd name="connsiteY2" fmla="*/ 5151438 h 5157788"/>
              <a:gd name="connsiteX3" fmla="*/ 0 w 2903127"/>
              <a:gd name="connsiteY3" fmla="*/ 5157788 h 5157788"/>
              <a:gd name="connsiteX4" fmla="*/ 1530350 w 2903127"/>
              <a:gd name="connsiteY4" fmla="*/ 0 h 5157788"/>
              <a:gd name="connsiteX0" fmla="*/ 1530350 w 2907621"/>
              <a:gd name="connsiteY0" fmla="*/ 0 h 5157788"/>
              <a:gd name="connsiteX1" fmla="*/ 2907621 w 2907621"/>
              <a:gd name="connsiteY1" fmla="*/ 2787 h 5157788"/>
              <a:gd name="connsiteX2" fmla="*/ 2901950 w 2907621"/>
              <a:gd name="connsiteY2" fmla="*/ 5151438 h 5157788"/>
              <a:gd name="connsiteX3" fmla="*/ 0 w 2907621"/>
              <a:gd name="connsiteY3" fmla="*/ 5157788 h 5157788"/>
              <a:gd name="connsiteX4" fmla="*/ 1530350 w 2907621"/>
              <a:gd name="connsiteY4" fmla="*/ 0 h 5157788"/>
              <a:gd name="connsiteX0" fmla="*/ 1530350 w 2907621"/>
              <a:gd name="connsiteY0" fmla="*/ 0 h 5160427"/>
              <a:gd name="connsiteX1" fmla="*/ 2907621 w 2907621"/>
              <a:gd name="connsiteY1" fmla="*/ 2787 h 5160427"/>
              <a:gd name="connsiteX2" fmla="*/ 2901950 w 2907621"/>
              <a:gd name="connsiteY2" fmla="*/ 5160427 h 5160427"/>
              <a:gd name="connsiteX3" fmla="*/ 0 w 2907621"/>
              <a:gd name="connsiteY3" fmla="*/ 5157788 h 5160427"/>
              <a:gd name="connsiteX4" fmla="*/ 1530350 w 2907621"/>
              <a:gd name="connsiteY4" fmla="*/ 0 h 516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C1F54-8084-8E48-98D3-7E2E98A286CE}"/>
              </a:ext>
            </a:extLst>
          </p:cNvPr>
          <p:cNvSpPr txBox="1">
            <a:spLocks/>
          </p:cNvSpPr>
          <p:nvPr/>
        </p:nvSpPr>
        <p:spPr>
          <a:xfrm>
            <a:off x="8931447" y="0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C158F6-8010-B04B-8EBB-C8622F33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1" y="2684181"/>
            <a:ext cx="6929968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3849E25-3E14-7E47-98C2-C5F76E0C06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6925" y="3429000"/>
            <a:ext cx="30480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32B951-68F6-7E42-84F3-50E7DD96DB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73600" y="3429000"/>
            <a:ext cx="30480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8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48">
          <p15:clr>
            <a:srgbClr val="FBAE40"/>
          </p15:clr>
        </p15:guide>
        <p15:guide id="2" pos="220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65AE152-3EA9-9448-872C-875E55BEE573}"/>
              </a:ext>
            </a:extLst>
          </p:cNvPr>
          <p:cNvSpPr txBox="1">
            <a:spLocks/>
          </p:cNvSpPr>
          <p:nvPr/>
        </p:nvSpPr>
        <p:spPr>
          <a:xfrm>
            <a:off x="2794000" y="815272"/>
            <a:ext cx="1783368" cy="5802144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noFill/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049" y="1370315"/>
            <a:ext cx="4125385" cy="412538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B452707-0430-924F-A923-A3BBE384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84" y="2665715"/>
            <a:ext cx="5215467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B9AAEB-6B7D-344A-8988-E66AC65CD7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5484" y="3430249"/>
            <a:ext cx="5215467" cy="2873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62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05AB86-5213-E84A-A9D6-52F9F1708D45}"/>
              </a:ext>
            </a:extLst>
          </p:cNvPr>
          <p:cNvSpPr txBox="1">
            <a:spLocks/>
          </p:cNvSpPr>
          <p:nvPr/>
        </p:nvSpPr>
        <p:spPr>
          <a:xfrm>
            <a:off x="7416334" y="306525"/>
            <a:ext cx="1779475" cy="578947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noFill/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77100" y="1370316"/>
            <a:ext cx="4135968" cy="41359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DCA0624-F948-AF4F-B574-8908F516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2" y="2665715"/>
            <a:ext cx="521335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D1B8DB4-2E50-8545-AC13-B29F3A8699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8932" y="3448607"/>
            <a:ext cx="5213352" cy="28738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>
              <a:buNone/>
              <a:defRPr lang="en-US" dirty="0"/>
            </a:lvl1pPr>
          </a:lstStyle>
          <a:p>
            <a:pPr marL="158747" lvl="0" indent="-158747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72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AB90-4DE6-094B-8FCD-ECB02CCB4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4384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347907-C689-5D4A-A95D-5B3ED8E8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92" y="3015711"/>
            <a:ext cx="10618259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D6550D-2C38-074C-814B-B92EC3E2AA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7" y="3782484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221DE09-45CA-4048-8CCB-4C4FC2CF45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3059" y="3782484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1F98D5E-8811-1245-AC47-0B5AD9B5E0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62951" y="3782484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23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8">
          <p15:clr>
            <a:srgbClr val="FBAE40"/>
          </p15:clr>
        </p15:guide>
        <p15:guide id="2" orient="horz" pos="178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AB90-4DE6-094B-8FCD-ECB02CCB4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4384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483837-DCCE-B244-965F-877029AC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3009598"/>
            <a:ext cx="10629900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BDAA1BA-FF24-AB4B-B62F-DCCBB6BBA9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7" y="3782408"/>
            <a:ext cx="19558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D1BEDF8-2903-1643-BCDD-7BC8E1550B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68889" y="3782408"/>
            <a:ext cx="1964267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5C4CBC8-13F1-414D-A7E6-7537680129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63079" y="3782408"/>
            <a:ext cx="1964267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50E115-16BC-D34E-A6ED-EC8D9099EB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7267" y="3782408"/>
            <a:ext cx="1951567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21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3">
          <p15:clr>
            <a:srgbClr val="FBAE40"/>
          </p15:clr>
        </p15:guide>
        <p15:guide id="2" orient="horz" pos="178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9A35B4-8424-AA4D-927F-14BF3585D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 r="642"/>
          <a:stretch/>
        </p:blipFill>
        <p:spPr>
          <a:xfrm>
            <a:off x="-2626835" y="847164"/>
            <a:ext cx="8142123" cy="5495715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1B52C05-932A-2E40-A049-2B066D6028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48884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166E66-330C-1740-A784-FACDD7B0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84" y="2665715"/>
            <a:ext cx="521335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C18FED-6094-4347-AEAB-4F90C90544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5484" y="3448607"/>
            <a:ext cx="5213352" cy="28738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>
              <a:buNone/>
              <a:defRPr lang="en-US" dirty="0"/>
            </a:lvl1pPr>
          </a:lstStyle>
          <a:p>
            <a:pPr marL="158747" lvl="0" indent="-158747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594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54F4039-7750-9440-A92F-B95D2F283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 r="642"/>
          <a:stretch/>
        </p:blipFill>
        <p:spPr>
          <a:xfrm>
            <a:off x="6328907" y="847164"/>
            <a:ext cx="8142123" cy="5495715"/>
          </a:xfrm>
          <a:prstGeom prst="rect">
            <a:avLst/>
          </a:prstGeom>
        </p:spPr>
      </p:pic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493306DE-29DC-864F-9342-71B0EF3ED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6858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8083D1-A1DC-1341-BE49-FD1FCD8F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2" y="2665715"/>
            <a:ext cx="521335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5ACD0F-C830-D54B-92BC-28B4C86430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8932" y="3448607"/>
            <a:ext cx="5213352" cy="28738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>
              <a:buNone/>
              <a:defRPr lang="en-US" dirty="0"/>
            </a:lvl1pPr>
          </a:lstStyle>
          <a:p>
            <a:pPr marL="158747" lvl="0" indent="-158747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6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82B7-5257-840E-D849-A0DBEB2F8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CE1C9-6093-F771-9050-29B82578A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FF2E5-9898-F724-C8FE-D26E375E6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D26C9-ED75-2CE4-80CF-ED1F6610B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4A67C-CD91-EBCD-F698-F782A6CA1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4F1429-7B25-7F21-40D4-A514165D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222DCD-B13D-5384-469D-56CDFFBD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E3F462-F0C4-E895-3893-9E57DD53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64584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of Dark M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BC2EF8-8B66-984A-A9A5-B439C7976CE9}"/>
              </a:ext>
            </a:extLst>
          </p:cNvPr>
          <p:cNvSpPr txBox="1"/>
          <p:nvPr/>
        </p:nvSpPr>
        <p:spPr>
          <a:xfrm>
            <a:off x="1860884" y="2307497"/>
            <a:ext cx="8470232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>
                <a:solidFill>
                  <a:schemeClr val="bg1"/>
                </a:solidFill>
              </a:rPr>
              <a:t>Delete all Light Mode Layouts after this slide</a:t>
            </a:r>
          </a:p>
        </p:txBody>
      </p:sp>
    </p:spTree>
    <p:extLst>
      <p:ext uri="{BB962C8B-B14F-4D97-AF65-F5344CB8AC3E}">
        <p14:creationId xmlns:p14="http://schemas.microsoft.com/office/powerpoint/2010/main" val="33926916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165" y="700067"/>
            <a:ext cx="10629901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Basic Content – Title + Content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476976D-C511-A74E-A717-CDC76A4AD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052" y="2057400"/>
            <a:ext cx="41296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D8AA482-9A22-7E40-98D5-B3E9A239D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7504" y="2057400"/>
            <a:ext cx="4139715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405CB0-586A-E145-B596-CE80DE7D3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2" y="2437150"/>
            <a:ext cx="41296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2776231-6CDD-9A46-8B73-D2939E282F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7504" y="2437150"/>
            <a:ext cx="4139715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61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9348AD-EA68-FD41-A7C8-04ED5F73C0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67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948A46B-197D-C846-A33E-C9E4183F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673768" cy="1514261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E6F1136-B473-E843-806A-1943807F6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467" y="4376352"/>
            <a:ext cx="4125383" cy="164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67559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166" y="700067"/>
            <a:ext cx="10636564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Basic Content – Title + Content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476976D-C511-A74E-A717-CDC76A4AD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052" y="2057400"/>
            <a:ext cx="3043765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D8AA482-9A22-7E40-98D5-B3E9A239D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158" y="2057400"/>
            <a:ext cx="30501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405CB0-586A-E145-B596-CE80DE7D3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2" y="2437150"/>
            <a:ext cx="3043765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2776231-6CDD-9A46-8B73-D2939E282F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158" y="2437150"/>
            <a:ext cx="30501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4AE9A0B-9D55-1543-860C-89DC227281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9614" y="2057400"/>
            <a:ext cx="30501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0D68CA3-4CC6-0B4F-BDE0-DE244907ED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69614" y="2437150"/>
            <a:ext cx="30501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91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17" y="692045"/>
            <a:ext cx="10598151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Basic Content – Title + Content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476976D-C511-A74E-A717-CDC76A4AD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051" y="2057400"/>
            <a:ext cx="10814319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66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3052-DDD3-431E-8FA3-FA3B5DA2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6278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46107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left cropp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5BDB3-5375-42DA-B19A-FD8139ECF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56662">
            <a:off x="-258498" y="-129533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1181887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13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FC06F-82A6-1345-B60D-533C10EB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2626835" y="847164"/>
            <a:ext cx="8142123" cy="5495715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A92B905-9DA2-2E4C-875E-4421AD880B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48884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527582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right cropp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FF4283F-D802-4AC1-8BEA-19AA260902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D9150-884A-9145-A57D-E79D74D9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1191882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63CE0B-F5A2-8544-BA17-03EA56CDB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4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EDBDB4-8734-DF4F-8CB5-CEFF359B7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6328907" y="847164"/>
            <a:ext cx="8142123" cy="5495715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B49326-5B5A-254A-84AE-6418BA9AA5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6858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553622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5BDB3-5375-42DA-B19A-FD8139ECF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56662">
            <a:off x="-258498" y="-129533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1181887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13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FC06F-82A6-1345-B60D-533C10EB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392989" y="1190977"/>
            <a:ext cx="6644911" cy="4485136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A92B905-9DA2-2E4C-875E-4421AD880B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934" y="1619977"/>
            <a:ext cx="4639733" cy="293258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408526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righ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FF4283F-D802-4AC1-8BEA-19AA260902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D9150-884A-9145-A57D-E79D74D9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1191882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63CE0B-F5A2-8544-BA17-03EA56CDB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4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C92B68-FFD4-4056-9C20-10944C43E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5511122" y="1190977"/>
            <a:ext cx="6644911" cy="4485136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81162A4-5D53-4678-87EC-CD5A1724E3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044" y="1619977"/>
            <a:ext cx="4639733" cy="293258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0230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41BEA-2B64-91AC-293D-47BC500E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A5FB6-1275-E499-90A5-44B16A746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953F8-EFBF-01FC-D154-667BBBC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A4AF2-ECCE-3F3E-CBED-ECF2577E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24491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An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5BDB3-5375-42DA-B19A-FD8139ECF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56662">
            <a:off x="-258498" y="-129533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1181887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13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754A1-88A8-4BA3-8C80-1CAC040A71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70181"/>
            <a:ext cx="7707299" cy="53848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070034-7EE2-4C51-97A8-B39BD7469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327" y="2757445"/>
            <a:ext cx="3926143" cy="287386"/>
          </a:xfrm>
          <a:custGeom>
            <a:avLst/>
            <a:gdLst>
              <a:gd name="connsiteX0" fmla="*/ 0 w 2595600"/>
              <a:gd name="connsiteY0" fmla="*/ 0 h 2498400"/>
              <a:gd name="connsiteX1" fmla="*/ 2595600 w 2595600"/>
              <a:gd name="connsiteY1" fmla="*/ 0 h 2498400"/>
              <a:gd name="connsiteX2" fmla="*/ 2595600 w 2595600"/>
              <a:gd name="connsiteY2" fmla="*/ 2498400 h 2498400"/>
              <a:gd name="connsiteX3" fmla="*/ 0 w 2595600"/>
              <a:gd name="connsiteY3" fmla="*/ 2498400 h 2498400"/>
              <a:gd name="connsiteX4" fmla="*/ 0 w 2595600"/>
              <a:gd name="connsiteY4" fmla="*/ 0 h 2498400"/>
              <a:gd name="connsiteX0" fmla="*/ 158400 w 2754000"/>
              <a:gd name="connsiteY0" fmla="*/ 0 h 2498400"/>
              <a:gd name="connsiteX1" fmla="*/ 2754000 w 2754000"/>
              <a:gd name="connsiteY1" fmla="*/ 0 h 2498400"/>
              <a:gd name="connsiteX2" fmla="*/ 2754000 w 2754000"/>
              <a:gd name="connsiteY2" fmla="*/ 2498400 h 2498400"/>
              <a:gd name="connsiteX3" fmla="*/ 0 w 2754000"/>
              <a:gd name="connsiteY3" fmla="*/ 2134800 h 2498400"/>
              <a:gd name="connsiteX4" fmla="*/ 158400 w 2754000"/>
              <a:gd name="connsiteY4" fmla="*/ 0 h 2498400"/>
              <a:gd name="connsiteX0" fmla="*/ 158400 w 2952000"/>
              <a:gd name="connsiteY0" fmla="*/ 0 h 2498400"/>
              <a:gd name="connsiteX1" fmla="*/ 2952000 w 2952000"/>
              <a:gd name="connsiteY1" fmla="*/ 90000 h 2498400"/>
              <a:gd name="connsiteX2" fmla="*/ 2754000 w 2952000"/>
              <a:gd name="connsiteY2" fmla="*/ 2498400 h 2498400"/>
              <a:gd name="connsiteX3" fmla="*/ 0 w 2952000"/>
              <a:gd name="connsiteY3" fmla="*/ 2134800 h 2498400"/>
              <a:gd name="connsiteX4" fmla="*/ 158400 w 2952000"/>
              <a:gd name="connsiteY4" fmla="*/ 0 h 2498400"/>
              <a:gd name="connsiteX0" fmla="*/ 189811 w 2983411"/>
              <a:gd name="connsiteY0" fmla="*/ 0 h 2498400"/>
              <a:gd name="connsiteX1" fmla="*/ 2983411 w 2983411"/>
              <a:gd name="connsiteY1" fmla="*/ 90000 h 2498400"/>
              <a:gd name="connsiteX2" fmla="*/ 2785411 w 2983411"/>
              <a:gd name="connsiteY2" fmla="*/ 2498400 h 2498400"/>
              <a:gd name="connsiteX3" fmla="*/ 0 w 2983411"/>
              <a:gd name="connsiteY3" fmla="*/ 2148760 h 2498400"/>
              <a:gd name="connsiteX4" fmla="*/ 189811 w 2983411"/>
              <a:gd name="connsiteY4" fmla="*/ 0 h 2498400"/>
              <a:gd name="connsiteX0" fmla="*/ 0 w 3170528"/>
              <a:gd name="connsiteY0" fmla="*/ 0 h 2756666"/>
              <a:gd name="connsiteX1" fmla="*/ 3170528 w 3170528"/>
              <a:gd name="connsiteY1" fmla="*/ 348266 h 2756666"/>
              <a:gd name="connsiteX2" fmla="*/ 2972528 w 3170528"/>
              <a:gd name="connsiteY2" fmla="*/ 2756666 h 2756666"/>
              <a:gd name="connsiteX3" fmla="*/ 187117 w 3170528"/>
              <a:gd name="connsiteY3" fmla="*/ 2407026 h 2756666"/>
              <a:gd name="connsiteX4" fmla="*/ 0 w 3170528"/>
              <a:gd name="connsiteY4" fmla="*/ 0 h 2756666"/>
              <a:gd name="connsiteX0" fmla="*/ 0 w 2972528"/>
              <a:gd name="connsiteY0" fmla="*/ 60073 h 2816739"/>
              <a:gd name="connsiteX1" fmla="*/ 2821520 w 2972528"/>
              <a:gd name="connsiteY1" fmla="*/ 0 h 2816739"/>
              <a:gd name="connsiteX2" fmla="*/ 2972528 w 2972528"/>
              <a:gd name="connsiteY2" fmla="*/ 2816739 h 2816739"/>
              <a:gd name="connsiteX3" fmla="*/ 187117 w 2972528"/>
              <a:gd name="connsiteY3" fmla="*/ 2467099 h 2816739"/>
              <a:gd name="connsiteX4" fmla="*/ 0 w 2972528"/>
              <a:gd name="connsiteY4" fmla="*/ 60073 h 2816739"/>
              <a:gd name="connsiteX0" fmla="*/ 0 w 2972528"/>
              <a:gd name="connsiteY0" fmla="*/ 91484 h 2848150"/>
              <a:gd name="connsiteX1" fmla="*/ 2800579 w 2972528"/>
              <a:gd name="connsiteY1" fmla="*/ 0 h 2848150"/>
              <a:gd name="connsiteX2" fmla="*/ 2972528 w 2972528"/>
              <a:gd name="connsiteY2" fmla="*/ 2848150 h 2848150"/>
              <a:gd name="connsiteX3" fmla="*/ 187117 w 2972528"/>
              <a:gd name="connsiteY3" fmla="*/ 2498510 h 2848150"/>
              <a:gd name="connsiteX4" fmla="*/ 0 w 2972528"/>
              <a:gd name="connsiteY4" fmla="*/ 91484 h 2848150"/>
              <a:gd name="connsiteX0" fmla="*/ 0 w 2892256"/>
              <a:gd name="connsiteY0" fmla="*/ 91484 h 2498510"/>
              <a:gd name="connsiteX1" fmla="*/ 2800579 w 2892256"/>
              <a:gd name="connsiteY1" fmla="*/ 0 h 2498510"/>
              <a:gd name="connsiteX2" fmla="*/ 2892256 w 2892256"/>
              <a:gd name="connsiteY2" fmla="*/ 2118724 h 2498510"/>
              <a:gd name="connsiteX3" fmla="*/ 187117 w 2892256"/>
              <a:gd name="connsiteY3" fmla="*/ 2498510 h 2498510"/>
              <a:gd name="connsiteX4" fmla="*/ 0 w 2892256"/>
              <a:gd name="connsiteY4" fmla="*/ 91484 h 2498510"/>
              <a:gd name="connsiteX0" fmla="*/ 0 w 2944607"/>
              <a:gd name="connsiteY0" fmla="*/ 91484 h 2498510"/>
              <a:gd name="connsiteX1" fmla="*/ 2800579 w 2944607"/>
              <a:gd name="connsiteY1" fmla="*/ 0 h 2498510"/>
              <a:gd name="connsiteX2" fmla="*/ 2944607 w 2944607"/>
              <a:gd name="connsiteY2" fmla="*/ 2139665 h 2498510"/>
              <a:gd name="connsiteX3" fmla="*/ 187117 w 2944607"/>
              <a:gd name="connsiteY3" fmla="*/ 2498510 h 2498510"/>
              <a:gd name="connsiteX4" fmla="*/ 0 w 2944607"/>
              <a:gd name="connsiteY4" fmla="*/ 91484 h 2498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4607" h="2498510">
                <a:moveTo>
                  <a:pt x="0" y="91484"/>
                </a:moveTo>
                <a:lnTo>
                  <a:pt x="2800579" y="0"/>
                </a:lnTo>
                <a:lnTo>
                  <a:pt x="2944607" y="2139665"/>
                </a:lnTo>
                <a:lnTo>
                  <a:pt x="187117" y="2498510"/>
                </a:lnTo>
                <a:lnTo>
                  <a:pt x="0" y="914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841702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FF4283F-D802-4AC1-8BEA-19AA260902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D9150-884A-9145-A57D-E79D74D9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1191882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63CE0B-F5A2-8544-BA17-03EA56CDB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4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76D49-8B26-4B54-B6DE-58EB33C21A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51" y="770181"/>
            <a:ext cx="7707299" cy="53848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EAF7B0A-51C4-4753-A961-9D9E8F9BB7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6800" y="2755508"/>
            <a:ext cx="3936000" cy="287386"/>
          </a:xfrm>
          <a:custGeom>
            <a:avLst/>
            <a:gdLst>
              <a:gd name="connsiteX0" fmla="*/ 0 w 2595600"/>
              <a:gd name="connsiteY0" fmla="*/ 0 h 2498400"/>
              <a:gd name="connsiteX1" fmla="*/ 2595600 w 2595600"/>
              <a:gd name="connsiteY1" fmla="*/ 0 h 2498400"/>
              <a:gd name="connsiteX2" fmla="*/ 2595600 w 2595600"/>
              <a:gd name="connsiteY2" fmla="*/ 2498400 h 2498400"/>
              <a:gd name="connsiteX3" fmla="*/ 0 w 2595600"/>
              <a:gd name="connsiteY3" fmla="*/ 2498400 h 2498400"/>
              <a:gd name="connsiteX4" fmla="*/ 0 w 2595600"/>
              <a:gd name="connsiteY4" fmla="*/ 0 h 2498400"/>
              <a:gd name="connsiteX0" fmla="*/ 158400 w 2754000"/>
              <a:gd name="connsiteY0" fmla="*/ 0 h 2498400"/>
              <a:gd name="connsiteX1" fmla="*/ 2754000 w 2754000"/>
              <a:gd name="connsiteY1" fmla="*/ 0 h 2498400"/>
              <a:gd name="connsiteX2" fmla="*/ 2754000 w 2754000"/>
              <a:gd name="connsiteY2" fmla="*/ 2498400 h 2498400"/>
              <a:gd name="connsiteX3" fmla="*/ 0 w 2754000"/>
              <a:gd name="connsiteY3" fmla="*/ 2134800 h 2498400"/>
              <a:gd name="connsiteX4" fmla="*/ 158400 w 2754000"/>
              <a:gd name="connsiteY4" fmla="*/ 0 h 2498400"/>
              <a:gd name="connsiteX0" fmla="*/ 158400 w 2952000"/>
              <a:gd name="connsiteY0" fmla="*/ 0 h 2498400"/>
              <a:gd name="connsiteX1" fmla="*/ 2952000 w 2952000"/>
              <a:gd name="connsiteY1" fmla="*/ 90000 h 2498400"/>
              <a:gd name="connsiteX2" fmla="*/ 2754000 w 2952000"/>
              <a:gd name="connsiteY2" fmla="*/ 2498400 h 2498400"/>
              <a:gd name="connsiteX3" fmla="*/ 0 w 2952000"/>
              <a:gd name="connsiteY3" fmla="*/ 2134800 h 2498400"/>
              <a:gd name="connsiteX4" fmla="*/ 158400 w 2952000"/>
              <a:gd name="connsiteY4" fmla="*/ 0 h 24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000" h="2498400">
                <a:moveTo>
                  <a:pt x="158400" y="0"/>
                </a:moveTo>
                <a:lnTo>
                  <a:pt x="2952000" y="90000"/>
                </a:lnTo>
                <a:lnTo>
                  <a:pt x="2754000" y="2498400"/>
                </a:lnTo>
                <a:lnTo>
                  <a:pt x="0" y="2134800"/>
                </a:lnTo>
                <a:lnTo>
                  <a:pt x="158400" y="0"/>
                </a:lnTo>
                <a:close/>
              </a:path>
            </a:pathLst>
          </a:custGeom>
          <a:gradFill flip="none" rotWithShape="1">
            <a:gsLst>
              <a:gs pos="6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55017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5EEEDFB-30FD-40EA-BEDF-3FF73631C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213108">
            <a:off x="-638961" y="-77912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355" y="959039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5109" y="1835802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CBBAA-5B2E-4D05-B22D-6702ED6ACD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21" y="841952"/>
            <a:ext cx="3679096" cy="5146288"/>
          </a:xfrm>
          <a:prstGeom prst="rect">
            <a:avLst/>
          </a:prstGeom>
          <a:noFill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451320D-2896-4582-A3C7-6628B76AA3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3529" y="3306540"/>
            <a:ext cx="3555411" cy="295724"/>
          </a:xfrm>
          <a:prstGeom prst="roundRect">
            <a:avLst>
              <a:gd name="adj" fmla="val 4998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302483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452A391-9CE9-4C97-A5A7-D94AEFFE36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959039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6921" y="1835802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CBBAA-5B2E-4D05-B22D-6702ED6ACD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48" y="833028"/>
            <a:ext cx="3679096" cy="5146288"/>
          </a:xfrm>
          <a:prstGeom prst="rect">
            <a:avLst/>
          </a:prstGeom>
          <a:noFill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451320D-2896-4582-A3C7-6628B76AA3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54456" y="3297616"/>
            <a:ext cx="3555411" cy="295724"/>
          </a:xfrm>
          <a:prstGeom prst="roundRect">
            <a:avLst>
              <a:gd name="adj" fmla="val 4998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322251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C9FC77-FA6B-4922-8171-C5A8643C8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213108">
            <a:off x="-638961" y="-77912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191" y="959039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0945" y="1835802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6CCA2-CA73-4931-BDFD-B0AB969ADE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7" y="533218"/>
            <a:ext cx="2857559" cy="5459781"/>
          </a:xfrm>
          <a:prstGeom prst="rect">
            <a:avLst/>
          </a:prstGeom>
        </p:spPr>
      </p:pic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8D86F20-C2FB-427E-9071-3861CB6648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65721" y="750203"/>
            <a:ext cx="2367721" cy="5010076"/>
          </a:xfrm>
          <a:custGeom>
            <a:avLst/>
            <a:gdLst>
              <a:gd name="connsiteX0" fmla="*/ 180291 w 1750741"/>
              <a:gd name="connsiteY0" fmla="*/ 0 h 3769112"/>
              <a:gd name="connsiteX1" fmla="*/ 400181 w 1750741"/>
              <a:gd name="connsiteY1" fmla="*/ 0 h 3769112"/>
              <a:gd name="connsiteX2" fmla="*/ 400181 w 1750741"/>
              <a:gd name="connsiteY2" fmla="*/ 35134 h 3769112"/>
              <a:gd name="connsiteX3" fmla="*/ 503701 w 1750741"/>
              <a:gd name="connsiteY3" fmla="*/ 138654 h 3769112"/>
              <a:gd name="connsiteX4" fmla="*/ 1245567 w 1750741"/>
              <a:gd name="connsiteY4" fmla="*/ 138654 h 3769112"/>
              <a:gd name="connsiteX5" fmla="*/ 1349087 w 1750741"/>
              <a:gd name="connsiteY5" fmla="*/ 35134 h 3769112"/>
              <a:gd name="connsiteX6" fmla="*/ 1349087 w 1750741"/>
              <a:gd name="connsiteY6" fmla="*/ 0 h 3769112"/>
              <a:gd name="connsiteX7" fmla="*/ 1570450 w 1750741"/>
              <a:gd name="connsiteY7" fmla="*/ 0 h 3769112"/>
              <a:gd name="connsiteX8" fmla="*/ 1750741 w 1750741"/>
              <a:gd name="connsiteY8" fmla="*/ 180291 h 3769112"/>
              <a:gd name="connsiteX9" fmla="*/ 1750741 w 1750741"/>
              <a:gd name="connsiteY9" fmla="*/ 3588821 h 3769112"/>
              <a:gd name="connsiteX10" fmla="*/ 1570450 w 1750741"/>
              <a:gd name="connsiteY10" fmla="*/ 3769112 h 3769112"/>
              <a:gd name="connsiteX11" fmla="*/ 180291 w 1750741"/>
              <a:gd name="connsiteY11" fmla="*/ 3769112 h 3769112"/>
              <a:gd name="connsiteX12" fmla="*/ 0 w 1750741"/>
              <a:gd name="connsiteY12" fmla="*/ 3588821 h 3769112"/>
              <a:gd name="connsiteX13" fmla="*/ 0 w 1750741"/>
              <a:gd name="connsiteY13" fmla="*/ 180291 h 3769112"/>
              <a:gd name="connsiteX14" fmla="*/ 180291 w 1750741"/>
              <a:gd name="connsiteY14" fmla="*/ 0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0741" h="3769112">
                <a:moveTo>
                  <a:pt x="180291" y="0"/>
                </a:moveTo>
                <a:lnTo>
                  <a:pt x="400181" y="0"/>
                </a:lnTo>
                <a:lnTo>
                  <a:pt x="400181" y="35134"/>
                </a:lnTo>
                <a:cubicBezTo>
                  <a:pt x="400181" y="92307"/>
                  <a:pt x="446528" y="138654"/>
                  <a:pt x="503701" y="138654"/>
                </a:cubicBezTo>
                <a:lnTo>
                  <a:pt x="1245567" y="138654"/>
                </a:lnTo>
                <a:cubicBezTo>
                  <a:pt x="1302740" y="138654"/>
                  <a:pt x="1349087" y="92307"/>
                  <a:pt x="1349087" y="35134"/>
                </a:cubicBezTo>
                <a:lnTo>
                  <a:pt x="1349087" y="0"/>
                </a:lnTo>
                <a:lnTo>
                  <a:pt x="1570450" y="0"/>
                </a:lnTo>
                <a:cubicBezTo>
                  <a:pt x="1670022" y="0"/>
                  <a:pt x="1750741" y="80719"/>
                  <a:pt x="1750741" y="180291"/>
                </a:cubicBezTo>
                <a:lnTo>
                  <a:pt x="1750741" y="3588821"/>
                </a:lnTo>
                <a:cubicBezTo>
                  <a:pt x="1750741" y="3688393"/>
                  <a:pt x="1670022" y="3769112"/>
                  <a:pt x="1570450" y="3769112"/>
                </a:cubicBezTo>
                <a:lnTo>
                  <a:pt x="180291" y="3769112"/>
                </a:lnTo>
                <a:cubicBezTo>
                  <a:pt x="80719" y="3769112"/>
                  <a:pt x="0" y="3688393"/>
                  <a:pt x="0" y="3588821"/>
                </a:cubicBezTo>
                <a:lnTo>
                  <a:pt x="0" y="180291"/>
                </a:lnTo>
                <a:cubicBezTo>
                  <a:pt x="0" y="80719"/>
                  <a:pt x="80719" y="0"/>
                  <a:pt x="18029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37726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lements 1 Solu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5A7EF88-2FCC-49C7-B95D-BF207A1100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" y="1545167"/>
            <a:ext cx="10972800" cy="287344"/>
          </a:xfrm>
          <a:solidFill>
            <a:schemeClr val="tx1"/>
          </a:solidFill>
        </p:spPr>
        <p:txBody>
          <a:bodyPr/>
          <a:lstStyle>
            <a:lvl1pPr algn="ctr">
              <a:defRPr lang="en-US" dirty="0">
                <a:solidFill>
                  <a:schemeClr val="bg1"/>
                </a:solidFill>
              </a:defRPr>
            </a:lvl1pPr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7C56D-7838-4308-9653-BC1F549FBB50}"/>
              </a:ext>
            </a:extLst>
          </p:cNvPr>
          <p:cNvSpPr/>
          <p:nvPr userDrawn="1"/>
        </p:nvSpPr>
        <p:spPr>
          <a:xfrm>
            <a:off x="609600" y="2066411"/>
            <a:ext cx="1127760" cy="4124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5674D9-0DF6-45EF-B2AB-267FDCA9967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298704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996015-A224-4C60-A37A-49E41204421F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453136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3FB09D-023A-4930-AE33-DDF9FBCF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2"/>
            <a:ext cx="10972800" cy="627864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8A27258-4780-4B72-9E39-5375E91FA2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1168" y="2305172"/>
            <a:ext cx="3445497" cy="2873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1FC1AB8A-4DCD-493B-8CBD-C428356187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6327" y="3270718"/>
            <a:ext cx="4349731" cy="1082091"/>
          </a:xfrm>
        </p:spPr>
        <p:txBody>
          <a:bodyPr/>
          <a:lstStyle>
            <a:lvl1pPr>
              <a:defRPr/>
            </a:lvl1pPr>
          </a:lstStyle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</p:txBody>
      </p:sp>
      <p:sp>
        <p:nvSpPr>
          <p:cNvPr id="13" name="Text Placeholder 34">
            <a:extLst>
              <a:ext uri="{FF2B5EF4-FFF2-40B4-BE49-F238E27FC236}">
                <a16:creationId xmlns:a16="http://schemas.microsoft.com/office/drawing/2014/main" id="{A037DCFD-8526-4839-BA06-933FBD3FDD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06447" y="3270718"/>
            <a:ext cx="4349731" cy="1082091"/>
          </a:xfrm>
        </p:spPr>
        <p:txBody>
          <a:bodyPr/>
          <a:lstStyle>
            <a:lvl1pPr>
              <a:defRPr/>
            </a:lvl1pPr>
            <a:lvl3pPr marL="537620" indent="0">
              <a:buFont typeface="Arial" panose="020B0604020202020204" pitchFamily="34" charset="0"/>
              <a:buChar char="•"/>
              <a:defRPr/>
            </a:lvl3pPr>
          </a:lstStyle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136600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6" orient="horz" pos="49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lements 2 Solu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5A7EF88-2FCC-49C7-B95D-BF207A1100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" y="1545167"/>
            <a:ext cx="10972800" cy="28738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7C56D-7838-4308-9653-BC1F549FBB50}"/>
              </a:ext>
            </a:extLst>
          </p:cNvPr>
          <p:cNvSpPr/>
          <p:nvPr userDrawn="1"/>
        </p:nvSpPr>
        <p:spPr>
          <a:xfrm>
            <a:off x="609600" y="2066411"/>
            <a:ext cx="1127760" cy="4124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5674D9-0DF6-45EF-B2AB-267FDCA9967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298704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996015-A224-4C60-A37A-49E41204421F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453136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ED349D-5A9F-48C6-83E1-A5C41565D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6880437" y="2052320"/>
            <a:ext cx="0" cy="413905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3FB09D-023A-4930-AE33-DDF9FBCF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2"/>
            <a:ext cx="10972800" cy="62786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8A27258-4780-4B72-9E39-5375E91FA2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713568" y="2305172"/>
            <a:ext cx="3445497" cy="2873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F03650F-8C62-48C5-B54D-B00560E8970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6890" y="2305172"/>
            <a:ext cx="3445497" cy="287386"/>
          </a:xfrm>
        </p:spPr>
        <p:txBody>
          <a:bodyPr/>
          <a:lstStyle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1FC1AB8A-4DCD-493B-8CBD-C428356187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36327" y="3270717"/>
            <a:ext cx="4349731" cy="2873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E3B7EDE0-00AB-4EA4-9749-06349DD8B6D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32655" y="3270717"/>
            <a:ext cx="4349731" cy="2873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09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6" orient="horz" pos="49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lements 3 solu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5A7EF88-2FCC-49C7-B95D-BF207A1100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" y="1545167"/>
            <a:ext cx="10972800" cy="287386"/>
          </a:xfrm>
          <a:solidFill>
            <a:schemeClr val="tx1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7C56D-7838-4308-9653-BC1F549FBB50}"/>
              </a:ext>
            </a:extLst>
          </p:cNvPr>
          <p:cNvSpPr/>
          <p:nvPr userDrawn="1"/>
        </p:nvSpPr>
        <p:spPr>
          <a:xfrm>
            <a:off x="609600" y="2066411"/>
            <a:ext cx="1127760" cy="4124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5674D9-0DF6-45EF-B2AB-267FDCA9967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298704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996015-A224-4C60-A37A-49E41204421F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453136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ED349D-5A9F-48C6-83E1-A5C41565D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4899237" y="2052320"/>
            <a:ext cx="0" cy="413905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A9BC8F-4AA9-4C69-8522-BEF441D4FED8}"/>
              </a:ext>
            </a:extLst>
          </p:cNvPr>
          <p:cNvCxnSpPr>
            <a:cxnSpLocks/>
          </p:cNvCxnSpPr>
          <p:nvPr userDrawn="1"/>
        </p:nvCxnSpPr>
        <p:spPr>
          <a:xfrm flipV="1">
            <a:off x="8455237" y="2052320"/>
            <a:ext cx="0" cy="413905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3FB09D-023A-4930-AE33-DDF9FBCF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2"/>
            <a:ext cx="10972800" cy="62786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8A27258-4780-4B72-9E39-5375E91FA2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713568" y="2305172"/>
            <a:ext cx="2010833" cy="6074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F03650F-8C62-48C5-B54D-B00560E8970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55690" y="2305172"/>
            <a:ext cx="2010833" cy="607410"/>
          </a:xfrm>
        </p:spPr>
        <p:txBody>
          <a:bodyPr/>
          <a:lstStyle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1E791037-A2A3-4426-A2DE-8A37FEA2E7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571568" y="2305172"/>
            <a:ext cx="2010833" cy="607410"/>
          </a:xfrm>
        </p:spPr>
        <p:txBody>
          <a:bodyPr/>
          <a:lstStyle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1FC1AB8A-4DCD-493B-8CBD-C428356187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36327" y="3270717"/>
            <a:ext cx="2713772" cy="6074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E3B7EDE0-00AB-4EA4-9749-06349DD8B6D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455" y="3270717"/>
            <a:ext cx="2713772" cy="6074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546906F9-3A8C-4B69-8C02-F874527EE0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3954" y="3270717"/>
            <a:ext cx="2713772" cy="6074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019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6" orient="horz" pos="49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6E63D-4CD6-8445-8156-40604EF907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endParaRPr lang="en-US"/>
          </a:p>
        </p:txBody>
      </p:sp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2D5926CE-DD60-1C4C-9AA7-73BD28B90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7193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644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1AD701-1FF4-B543-ACFB-029896299E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8611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32BE65DA-09CD-1D4B-B27B-07290074B4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87047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F8AECA91-5919-EE4A-9520-D7613E651B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35482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F9B95937-F335-DB46-AFBF-25A2553687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83918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6657F1FF-2810-E542-938C-9F89C4E2CE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32353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45E74D54-0C3C-4545-AD20-A648608030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38611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062DE3D4-0B7A-8E43-8D58-87F40813B1D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87047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E1FAB62-4F12-B34F-8ADC-E2416E30E6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35482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06CC587F-0F6D-6146-81E6-28C6C91BDC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83918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B4B2F2B0-E338-DA4C-AB1F-AED35937266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332353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C2DE966A-532E-C444-A548-AE84B7EFEC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38611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565B578C-192F-4A46-B4F0-C3CF44BE00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187047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A431BF37-9D9F-8B49-985F-44F2E731A2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35482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3920661-AA10-2A47-8F2B-4B9FCDADD22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83918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52E11AC9-05AF-EF47-80BA-CDFB20BABC7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32353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1E3637DF-402D-EF44-8B88-0581DB6490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138611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64CB3B8-157C-0340-8E65-6DE0C0D19B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187047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3A80BC6-9D72-A045-9E39-DC75E27735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235482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52F2632E-8BB0-1248-85EA-678930E198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83918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F9FC82DB-054E-EC4D-9A75-5393D0F872E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32353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83A4610-EB07-164B-9515-3539A2E6D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55" y="699755"/>
            <a:ext cx="520171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2634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D175E-9CC9-F703-DEA0-F3996A7F8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698D4-E074-3E2D-647A-D4AEC09B3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BD3AB-F0F5-57F9-34C6-2E56DA51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93168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tail Pag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8457" y="1812277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147E61-5316-4041-B1BF-7551F84C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55" y="699755"/>
            <a:ext cx="520171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B65A6C31-C2CA-1443-A9C8-B775B81D281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8455" y="3873442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1EB2FEA-F63F-1142-9A6A-386EA8FDE0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4394" y="1814757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0316350-D332-3545-A787-C03E960A10A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4393" y="3875922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77569A34-3776-FD44-BBD6-95DC05E8FAA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60331" y="1812277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650545D2-F8A5-1240-B2F7-B2F16CBA828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60330" y="3873442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45440-5FED-0B45-9C15-62535DAFF2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78617" y="2408044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206ED-74C4-344E-9E8C-C291BFB340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78618" y="1825693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CA218EF-CF0A-834A-95AD-43E321E4AD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78617" y="4449496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1E41277-4495-CC4C-9EF0-DA6C3C0625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78618" y="3867145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C81EEF5-347C-3943-8898-BCBF75E35C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9631" y="2408044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08DFF22-815B-CB4F-A5C2-B457A0B28E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9631" y="1825693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B13698A8-8195-E541-AD22-387C289CEE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49631" y="4449496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480E7F2F-FAD3-894E-9D47-8B6DF0B83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9631" y="3867145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76685AA-A855-3E4B-BCB7-6154D31ED1D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048997" y="2408044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8D005CD-39BE-5D4F-9E45-6398486CB3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048998" y="1825693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3554261-F4E7-274E-82A8-E9CFA4C2D3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48997" y="4449496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56B1C25-2FE4-E548-AF35-AAD1A3BD6CA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048998" y="3867145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879211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- 2BG - GradientR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DC01E39-9B84-BA44-BE7D-2C16F1F92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>
            <a:off x="6946938" y="-1"/>
            <a:ext cx="5245061" cy="4822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8E517B-9880-784E-8DE3-008B509E9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40000"/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7AEACB-01F5-1B43-93CD-71FC2CAFCFB3}"/>
              </a:ext>
            </a:extLst>
          </p:cNvPr>
          <p:cNvSpPr txBox="1"/>
          <p:nvPr userDrawn="1"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‹Nº›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5AFAB-DDF1-084A-9535-67F696732EF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29460" y="6375368"/>
            <a:ext cx="1016000" cy="3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318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E1E9BB-9C66-8745-9F7B-8BC740F9FD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3222" y="1268794"/>
            <a:ext cx="2024687" cy="287386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458730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684155 w 918556"/>
              <a:gd name="connsiteY4" fmla="*/ 1058851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909580 w 918556"/>
              <a:gd name="connsiteY4" fmla="*/ 788976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785206 w 909580"/>
              <a:gd name="connsiteY3" fmla="*/ 351626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905856 w 909580"/>
              <a:gd name="connsiteY3" fmla="*/ 272251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62026"/>
              <a:gd name="connsiteX1" fmla="*/ 2627 w 909580"/>
              <a:gd name="connsiteY1" fmla="*/ 269875 h 1062026"/>
              <a:gd name="connsiteX2" fmla="*/ 458730 w 909580"/>
              <a:gd name="connsiteY2" fmla="*/ 0 h 1062026"/>
              <a:gd name="connsiteX3" fmla="*/ 905856 w 909580"/>
              <a:gd name="connsiteY3" fmla="*/ 272251 h 1062026"/>
              <a:gd name="connsiteX4" fmla="*/ 909580 w 909580"/>
              <a:gd name="connsiteY4" fmla="*/ 788976 h 1062026"/>
              <a:gd name="connsiteX5" fmla="*/ 453477 w 909580"/>
              <a:gd name="connsiteY5" fmla="*/ 1062026 h 1062026"/>
              <a:gd name="connsiteX6" fmla="*/ 0 w 909580"/>
              <a:gd name="connsiteY6" fmla="*/ 529426 h 1062026"/>
              <a:gd name="connsiteX0" fmla="*/ 3819 w 907049"/>
              <a:gd name="connsiteY0" fmla="*/ 802476 h 1062026"/>
              <a:gd name="connsiteX1" fmla="*/ 96 w 907049"/>
              <a:gd name="connsiteY1" fmla="*/ 269875 h 1062026"/>
              <a:gd name="connsiteX2" fmla="*/ 456199 w 907049"/>
              <a:gd name="connsiteY2" fmla="*/ 0 h 1062026"/>
              <a:gd name="connsiteX3" fmla="*/ 903325 w 907049"/>
              <a:gd name="connsiteY3" fmla="*/ 272251 h 1062026"/>
              <a:gd name="connsiteX4" fmla="*/ 907049 w 907049"/>
              <a:gd name="connsiteY4" fmla="*/ 788976 h 1062026"/>
              <a:gd name="connsiteX5" fmla="*/ 450946 w 907049"/>
              <a:gd name="connsiteY5" fmla="*/ 1062026 h 1062026"/>
              <a:gd name="connsiteX6" fmla="*/ 3819 w 907049"/>
              <a:gd name="connsiteY6" fmla="*/ 802476 h 10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3D645-FA6D-504B-8C10-62C37784D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48458"/>
            <a:ext cx="12192000" cy="3035301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8EA3B-9628-3849-987D-5F870C6D49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3221" y="3738070"/>
            <a:ext cx="2024688" cy="1805494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7499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4E51866-FC7E-3949-A65F-8521AC09A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/>
        </p:blipFill>
        <p:spPr>
          <a:xfrm rot="19554016">
            <a:off x="-2120205" y="2760933"/>
            <a:ext cx="6375400" cy="6908800"/>
          </a:xfrm>
          <a:prstGeom prst="rect">
            <a:avLst/>
          </a:prstGeom>
        </p:spPr>
      </p:pic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C8F129F-D864-CB42-AB22-9696487E2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07814" y="3429001"/>
            <a:ext cx="1566116" cy="287386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458730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684155 w 918556"/>
              <a:gd name="connsiteY4" fmla="*/ 1058851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909580 w 918556"/>
              <a:gd name="connsiteY4" fmla="*/ 788976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785206 w 909580"/>
              <a:gd name="connsiteY3" fmla="*/ 351626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905856 w 909580"/>
              <a:gd name="connsiteY3" fmla="*/ 272251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62026"/>
              <a:gd name="connsiteX1" fmla="*/ 2627 w 909580"/>
              <a:gd name="connsiteY1" fmla="*/ 269875 h 1062026"/>
              <a:gd name="connsiteX2" fmla="*/ 458730 w 909580"/>
              <a:gd name="connsiteY2" fmla="*/ 0 h 1062026"/>
              <a:gd name="connsiteX3" fmla="*/ 905856 w 909580"/>
              <a:gd name="connsiteY3" fmla="*/ 272251 h 1062026"/>
              <a:gd name="connsiteX4" fmla="*/ 909580 w 909580"/>
              <a:gd name="connsiteY4" fmla="*/ 788976 h 1062026"/>
              <a:gd name="connsiteX5" fmla="*/ 453477 w 909580"/>
              <a:gd name="connsiteY5" fmla="*/ 1062026 h 1062026"/>
              <a:gd name="connsiteX6" fmla="*/ 0 w 909580"/>
              <a:gd name="connsiteY6" fmla="*/ 529426 h 1062026"/>
              <a:gd name="connsiteX0" fmla="*/ 3819 w 907049"/>
              <a:gd name="connsiteY0" fmla="*/ 802476 h 1062026"/>
              <a:gd name="connsiteX1" fmla="*/ 96 w 907049"/>
              <a:gd name="connsiteY1" fmla="*/ 269875 h 1062026"/>
              <a:gd name="connsiteX2" fmla="*/ 456199 w 907049"/>
              <a:gd name="connsiteY2" fmla="*/ 0 h 1062026"/>
              <a:gd name="connsiteX3" fmla="*/ 903325 w 907049"/>
              <a:gd name="connsiteY3" fmla="*/ 272251 h 1062026"/>
              <a:gd name="connsiteX4" fmla="*/ 907049 w 907049"/>
              <a:gd name="connsiteY4" fmla="*/ 788976 h 1062026"/>
              <a:gd name="connsiteX5" fmla="*/ 450946 w 907049"/>
              <a:gd name="connsiteY5" fmla="*/ 1062026 h 1062026"/>
              <a:gd name="connsiteX6" fmla="*/ 3819 w 907049"/>
              <a:gd name="connsiteY6" fmla="*/ 802476 h 10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E1E9BB-9C66-8745-9F7B-8BC740F9FD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23250" y="750582"/>
            <a:ext cx="1566116" cy="287386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458730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684155 w 918556"/>
              <a:gd name="connsiteY4" fmla="*/ 1058851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909580 w 918556"/>
              <a:gd name="connsiteY4" fmla="*/ 788976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785206 w 909580"/>
              <a:gd name="connsiteY3" fmla="*/ 351626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905856 w 909580"/>
              <a:gd name="connsiteY3" fmla="*/ 272251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62026"/>
              <a:gd name="connsiteX1" fmla="*/ 2627 w 909580"/>
              <a:gd name="connsiteY1" fmla="*/ 269875 h 1062026"/>
              <a:gd name="connsiteX2" fmla="*/ 458730 w 909580"/>
              <a:gd name="connsiteY2" fmla="*/ 0 h 1062026"/>
              <a:gd name="connsiteX3" fmla="*/ 905856 w 909580"/>
              <a:gd name="connsiteY3" fmla="*/ 272251 h 1062026"/>
              <a:gd name="connsiteX4" fmla="*/ 909580 w 909580"/>
              <a:gd name="connsiteY4" fmla="*/ 788976 h 1062026"/>
              <a:gd name="connsiteX5" fmla="*/ 453477 w 909580"/>
              <a:gd name="connsiteY5" fmla="*/ 1062026 h 1062026"/>
              <a:gd name="connsiteX6" fmla="*/ 0 w 909580"/>
              <a:gd name="connsiteY6" fmla="*/ 529426 h 1062026"/>
              <a:gd name="connsiteX0" fmla="*/ 3819 w 907049"/>
              <a:gd name="connsiteY0" fmla="*/ 802476 h 1062026"/>
              <a:gd name="connsiteX1" fmla="*/ 96 w 907049"/>
              <a:gd name="connsiteY1" fmla="*/ 269875 h 1062026"/>
              <a:gd name="connsiteX2" fmla="*/ 456199 w 907049"/>
              <a:gd name="connsiteY2" fmla="*/ 0 h 1062026"/>
              <a:gd name="connsiteX3" fmla="*/ 903325 w 907049"/>
              <a:gd name="connsiteY3" fmla="*/ 272251 h 1062026"/>
              <a:gd name="connsiteX4" fmla="*/ 907049 w 907049"/>
              <a:gd name="connsiteY4" fmla="*/ 788976 h 1062026"/>
              <a:gd name="connsiteX5" fmla="*/ 450946 w 907049"/>
              <a:gd name="connsiteY5" fmla="*/ 1062026 h 1062026"/>
              <a:gd name="connsiteX6" fmla="*/ 3819 w 907049"/>
              <a:gd name="connsiteY6" fmla="*/ 802476 h 10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8EA3B-9628-3849-987D-5F870C6D49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9247" y="2718738"/>
            <a:ext cx="2024688" cy="1805494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BAF5315-8205-0F4D-90D7-0F461FFF0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73829" y="5377169"/>
            <a:ext cx="2024688" cy="1805494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EEF83D-CAFE-304F-A0DD-4F81A4E82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/>
        </p:blipFill>
        <p:spPr>
          <a:xfrm rot="21393597">
            <a:off x="6749769" y="-3664851"/>
            <a:ext cx="63754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A472-96CE-1CA5-9979-0A37BFC9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F08B-1F5C-9013-218E-9031661CA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C1845-0853-E7BD-8B77-0938681E6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72003-385C-9977-0566-48BC860ED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A95C5-6179-91E3-53F7-1E6EF88F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DF26D-E19C-F0FE-0D40-BDFFB725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074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41A3-F8EB-6072-133E-E30A9570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07CD0F-AD7E-9E95-3D03-995B6BED5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11892-04F9-ECDB-99B6-0AA9DC89F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696D9-15E8-DE00-5925-DB292604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E6B93-528B-AF1C-D12C-E88B0816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4D275-BC33-628C-C7D7-519B6898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929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5" Type="http://schemas.openxmlformats.org/officeDocument/2006/relationships/slideLayout" Target="../slideLayouts/slideLayout17.xml"/><Relationship Id="rId61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41F82-F27A-5F58-BE84-E14E06F0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6EED-E85F-8317-B553-49F39A482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DA318-B8C4-8EF6-8D29-86BBE2FFE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589A0-2CC4-4B72-B98C-E13241EB2FAA}" type="datetimeFigureOut">
              <a:rPr lang="es-CO" smtClean="0"/>
              <a:t>25/07/23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EC553-2E52-8BE9-D6D0-E586D16EC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9968C-961A-F003-5610-382D2610A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0B291-B72E-4389-8A90-5121618719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578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266D66-9DCA-1349-A6D3-30BFC49897CC}"/>
              </a:ext>
            </a:extLst>
          </p:cNvPr>
          <p:cNvSpPr txBox="1"/>
          <p:nvPr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/>
              <a:pPr marL="0" lvl="0" indent="0">
                <a:buNone/>
              </a:pPr>
              <a:t>‹Nº›</a:t>
            </a:fld>
            <a:endParaRPr lang="en-US" sz="1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A95C1F-0BA1-7546-8CAE-764FC42D6305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0629460" y="6374246"/>
            <a:ext cx="1016000" cy="35446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ECF45ED6-9200-5B44-8E94-510EC52C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1" y="685801"/>
            <a:ext cx="7380816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4FA512-73F5-2747-96B8-2977D5A5E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1051" y="1375221"/>
            <a:ext cx="7380816" cy="153512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342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6" r:id="rId53"/>
    <p:sldLayoutId id="2147483717" r:id="rId54"/>
    <p:sldLayoutId id="2147483718" r:id="rId55"/>
    <p:sldLayoutId id="2147483719" r:id="rId56"/>
    <p:sldLayoutId id="2147483720" r:id="rId57"/>
    <p:sldLayoutId id="2147483721" r:id="rId58"/>
    <p:sldLayoutId id="2147483722" r:id="rId59"/>
    <p:sldLayoutId id="2147483723" r:id="rId60"/>
    <p:sldLayoutId id="2147483724" r:id="rId6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bg1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20000"/>
        </a:lnSpc>
        <a:spcBef>
          <a:spcPts val="0"/>
        </a:spcBef>
        <a:spcAft>
          <a:spcPts val="1067"/>
        </a:spcAft>
        <a:buClr>
          <a:schemeClr val="accent2"/>
        </a:buClr>
        <a:buSzPct val="90000"/>
        <a:buFont typeface="Arial" panose="020B0604020202020204" pitchFamily="34" charset="0"/>
        <a:buNone/>
        <a:tabLst/>
        <a:defRPr lang="en-US" sz="1733" b="0" i="0" kern="1200" baseline="0" dirty="0" smtClean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1pPr>
      <a:lvl2pPr marL="154513" indent="-146047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600" b="0" i="0" kern="1200" baseline="0" dirty="0" smtClean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309026" indent="-162980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467" b="0" i="0" kern="1200" baseline="0" dirty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463539" indent="-120648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1333" b="0" i="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4pPr>
      <a:lvl5pPr marL="609585" indent="-112181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1200" b="0" i="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>
          <p15:clr>
            <a:srgbClr val="F26B43"/>
          </p15:clr>
        </p15:guide>
        <p15:guide id="2" pos="369">
          <p15:clr>
            <a:srgbClr val="F26B43"/>
          </p15:clr>
        </p15:guide>
        <p15:guide id="3" orient="horz" pos="2772">
          <p15:clr>
            <a:srgbClr val="F26B43"/>
          </p15:clr>
        </p15:guide>
        <p15:guide id="4" pos="5391">
          <p15:clr>
            <a:srgbClr val="F26B43"/>
          </p15:clr>
        </p15:guide>
        <p15:guide id="5" pos="783">
          <p15:clr>
            <a:srgbClr val="F26B43"/>
          </p15:clr>
        </p15:guide>
        <p15:guide id="6" pos="878">
          <p15:clr>
            <a:srgbClr val="F26B43"/>
          </p15:clr>
        </p15:guide>
        <p15:guide id="7" pos="1296">
          <p15:clr>
            <a:srgbClr val="F26B43"/>
          </p15:clr>
        </p15:guide>
        <p15:guide id="8" pos="1392">
          <p15:clr>
            <a:srgbClr val="F26B43"/>
          </p15:clr>
        </p15:guide>
        <p15:guide id="9" pos="1807">
          <p15:clr>
            <a:srgbClr val="F26B43"/>
          </p15:clr>
        </p15:guide>
        <p15:guide id="10" pos="1902">
          <p15:clr>
            <a:srgbClr val="F26B43"/>
          </p15:clr>
        </p15:guide>
        <p15:guide id="11" pos="2318">
          <p15:clr>
            <a:srgbClr val="F26B43"/>
          </p15:clr>
        </p15:guide>
        <p15:guide id="12" pos="2416">
          <p15:clr>
            <a:srgbClr val="F26B43"/>
          </p15:clr>
        </p15:guide>
        <p15:guide id="13" pos="2831">
          <p15:clr>
            <a:srgbClr val="F26B43"/>
          </p15:clr>
        </p15:guide>
        <p15:guide id="14" pos="2927">
          <p15:clr>
            <a:srgbClr val="F26B43"/>
          </p15:clr>
        </p15:guide>
        <p15:guide id="15" pos="3344">
          <p15:clr>
            <a:srgbClr val="F26B43"/>
          </p15:clr>
        </p15:guide>
        <p15:guide id="16" pos="3438">
          <p15:clr>
            <a:srgbClr val="F26B43"/>
          </p15:clr>
        </p15:guide>
        <p15:guide id="17" pos="3856">
          <p15:clr>
            <a:srgbClr val="F26B43"/>
          </p15:clr>
        </p15:guide>
        <p15:guide id="18" pos="3951">
          <p15:clr>
            <a:srgbClr val="F26B43"/>
          </p15:clr>
        </p15:guide>
        <p15:guide id="19" pos="4367">
          <p15:clr>
            <a:srgbClr val="F26B43"/>
          </p15:clr>
        </p15:guide>
        <p15:guide id="20" pos="4464">
          <p15:clr>
            <a:srgbClr val="F26B43"/>
          </p15:clr>
        </p15:guide>
        <p15:guide id="21" pos="4878">
          <p15:clr>
            <a:srgbClr val="F26B43"/>
          </p15:clr>
        </p15:guide>
        <p15:guide id="22" pos="4975">
          <p15:clr>
            <a:srgbClr val="F26B43"/>
          </p15:clr>
        </p15:guide>
        <p15:guide id="25" orient="horz" pos="1620">
          <p15:clr>
            <a:srgbClr val="F26B43"/>
          </p15:clr>
        </p15:guide>
        <p15:guide id="26" orient="horz" pos="972">
          <p15:clr>
            <a:srgbClr val="F26B43"/>
          </p15:clr>
        </p15:guide>
        <p15:guide id="27" orient="horz" pos="21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8.png"/><Relationship Id="rId5" Type="http://schemas.openxmlformats.org/officeDocument/2006/relationships/image" Target="../media/image37.png"/><Relationship Id="rId10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37.png"/><Relationship Id="rId10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4.gif"/><Relationship Id="rId5" Type="http://schemas.openxmlformats.org/officeDocument/2006/relationships/image" Target="../media/image63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3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6.gi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F72F2-A086-4D49-8489-51D136A58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050" y="3168417"/>
            <a:ext cx="6392832" cy="245195"/>
          </a:xfrm>
        </p:spPr>
        <p:txBody>
          <a:bodyPr vert="horz" wrap="square" lIns="0" tIns="0" rIns="0" bIns="45720" rtlCol="0" anchor="t">
            <a:spAutoFit/>
          </a:bodyPr>
          <a:lstStyle/>
          <a:p>
            <a:r>
              <a:rPr lang="en-US" dirty="0">
                <a:solidFill>
                  <a:srgbClr val="B79967"/>
                </a:solidFill>
                <a:latin typeface="Roboto Condensed"/>
                <a:ea typeface="Roboto Condensed"/>
                <a:cs typeface="Roboto Condensed"/>
              </a:rPr>
              <a:t>React Study Group– Daniel </a:t>
            </a:r>
            <a:r>
              <a:rPr lang="en-US" dirty="0" err="1">
                <a:solidFill>
                  <a:srgbClr val="B79967"/>
                </a:solidFill>
                <a:latin typeface="Roboto Condensed"/>
                <a:ea typeface="Roboto Condensed"/>
                <a:cs typeface="Roboto Condensed"/>
              </a:rPr>
              <a:t>torres</a:t>
            </a:r>
            <a:r>
              <a:rPr lang="en-US" dirty="0">
                <a:solidFill>
                  <a:srgbClr val="B79967"/>
                </a:solidFill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dirty="0" err="1">
                <a:solidFill>
                  <a:srgbClr val="B79967"/>
                </a:solidFill>
                <a:latin typeface="Roboto Condensed"/>
                <a:ea typeface="Roboto Condensed"/>
                <a:cs typeface="Roboto Condensed"/>
              </a:rPr>
              <a:t>orjuela</a:t>
            </a:r>
            <a:endParaRPr lang="en-US" dirty="0">
              <a:solidFill>
                <a:srgbClr val="B79967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1415ED-FAC3-4599-8A3F-A4FE5545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3681892"/>
            <a:ext cx="7372951" cy="72943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</a:rPr>
              <a:t>React behind the scenes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CC9761-4443-4E11-AE85-903005294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0" y="4482626"/>
            <a:ext cx="4125383" cy="180627"/>
          </a:xfrm>
        </p:spPr>
        <p:txBody>
          <a:bodyPr/>
          <a:lstStyle/>
          <a:p>
            <a:r>
              <a:rPr lang="en-US" dirty="0"/>
              <a:t>07/2023</a:t>
            </a:r>
          </a:p>
        </p:txBody>
      </p:sp>
    </p:spTree>
    <p:extLst>
      <p:ext uri="{BB962C8B-B14F-4D97-AF65-F5344CB8AC3E}">
        <p14:creationId xmlns:p14="http://schemas.microsoft.com/office/powerpoint/2010/main" val="410187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18" y="4321573"/>
            <a:ext cx="10636564" cy="683264"/>
          </a:xfrm>
        </p:spPr>
        <p:txBody>
          <a:bodyPr/>
          <a:lstStyle/>
          <a:p>
            <a:r>
              <a:rPr lang="en-US" dirty="0">
                <a:latin typeface="+mj-lt"/>
              </a:rPr>
              <a:t>The React Approach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4F1A4966-F311-4E56-310E-635444666F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7052915"/>
                  </p:ext>
                </p:extLst>
              </p:nvPr>
            </p:nvGraphicFramePr>
            <p:xfrm>
              <a:off x="6777385" y="2085211"/>
              <a:ext cx="3840678" cy="34335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40678" cy="3433533"/>
                    </a:xfrm>
                    <a:prstGeom prst="rect">
                      <a:avLst/>
                    </a:prstGeom>
                  </am3d:spPr>
                  <am3d:camera>
                    <am3d:pos x="0" y="0" z="63185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8946" d="1000000"/>
                    <am3d:preTrans dx="-986827" dy="-62001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00684" ay="-5018621" az="-18912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63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4F1A4966-F311-4E56-310E-635444666F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7385" y="2085211"/>
                <a:ext cx="3840678" cy="34335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86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7982A7C-A71E-5997-8659-97AD3A43B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59" y="3578329"/>
            <a:ext cx="2971800" cy="990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React Approach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251183C-224F-5DEA-7991-78CF2FCB5B08}"/>
              </a:ext>
            </a:extLst>
          </p:cNvPr>
          <p:cNvCxnSpPr/>
          <p:nvPr/>
        </p:nvCxnSpPr>
        <p:spPr>
          <a:xfrm>
            <a:off x="5574195" y="4096735"/>
            <a:ext cx="104360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6B685EB4-5FEA-061B-A6E3-CC5F9B8705F3}"/>
              </a:ext>
            </a:extLst>
          </p:cNvPr>
          <p:cNvGrpSpPr/>
          <p:nvPr/>
        </p:nvGrpSpPr>
        <p:grpSpPr>
          <a:xfrm>
            <a:off x="6885901" y="2605095"/>
            <a:ext cx="1307155" cy="269875"/>
            <a:chOff x="7040763" y="2122441"/>
            <a:chExt cx="1307155" cy="269875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A02FB9CD-A94F-86F6-85DF-D4BEABB5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0763" y="2122441"/>
              <a:ext cx="248438" cy="248438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8352473E-567E-1A57-97D3-7D9DEE85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8232" y="2133159"/>
              <a:ext cx="249686" cy="248438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B0977DDB-85CA-917C-8CC5-7172DEE3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5691" y="2122441"/>
              <a:ext cx="269875" cy="269875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69A33950-C423-2DC5-3F75-62F6839F1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2056" y="2132535"/>
              <a:ext cx="249686" cy="249686"/>
            </a:xfrm>
            <a:prstGeom prst="rect">
              <a:avLst/>
            </a:prstGeom>
          </p:spPr>
        </p:pic>
      </p:grpSp>
      <p:pic>
        <p:nvPicPr>
          <p:cNvPr id="46" name="Imagen 45">
            <a:extLst>
              <a:ext uri="{FF2B5EF4-FFF2-40B4-BE49-F238E27FC236}">
                <a16:creationId xmlns:a16="http://schemas.microsoft.com/office/drawing/2014/main" id="{608700F6-4EF4-0BF9-3437-C404D0113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029" y="3087367"/>
            <a:ext cx="683265" cy="6832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AFE4CF4-FB36-1A13-4EE8-FFBBD55DA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66" y="1833318"/>
            <a:ext cx="522693" cy="2097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7BCD418-A344-BBA0-D57D-986F5A776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01" y="2995244"/>
            <a:ext cx="4783423" cy="222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00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React Approach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B685EB4-5FEA-061B-A6E3-CC5F9B8705F3}"/>
              </a:ext>
            </a:extLst>
          </p:cNvPr>
          <p:cNvGrpSpPr/>
          <p:nvPr/>
        </p:nvGrpSpPr>
        <p:grpSpPr>
          <a:xfrm>
            <a:off x="7943370" y="2583658"/>
            <a:ext cx="1307155" cy="269875"/>
            <a:chOff x="7040763" y="2122441"/>
            <a:chExt cx="1307155" cy="269875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A02FB9CD-A94F-86F6-85DF-D4BEABB5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0763" y="2122441"/>
              <a:ext cx="248438" cy="248438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8352473E-567E-1A57-97D3-7D9DEE85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8232" y="2133159"/>
              <a:ext cx="249686" cy="248438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B0977DDB-85CA-917C-8CC5-7172DEE3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5691" y="2122441"/>
              <a:ext cx="269875" cy="269875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69A33950-C423-2DC5-3F75-62F6839F1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2056" y="2132535"/>
              <a:ext cx="249686" cy="249686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FAFE4CF4-FB36-1A13-4EE8-FFBBD55DA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496" y="3688547"/>
            <a:ext cx="837597" cy="3361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7BCD418-A344-BBA0-D57D-986F5A7760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70" y="2995244"/>
            <a:ext cx="3725954" cy="173169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AE7D6EF-5935-A0B3-8FC1-88F3008C86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7604" y="2531270"/>
            <a:ext cx="300826" cy="3008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322E4B2-DD49-E2FB-23B9-ABF230828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8430" y="2553148"/>
            <a:ext cx="330894" cy="33089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C4446A2-24E5-642D-5879-7DE1CE1CB6F9}"/>
              </a:ext>
            </a:extLst>
          </p:cNvPr>
          <p:cNvSpPr/>
          <p:nvPr/>
        </p:nvSpPr>
        <p:spPr>
          <a:xfrm>
            <a:off x="5691668" y="3616694"/>
            <a:ext cx="1144328" cy="488791"/>
          </a:xfrm>
          <a:prstGeom prst="rect">
            <a:avLst/>
          </a:prstGeom>
          <a:solidFill>
            <a:srgbClr val="FAE2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 </a:t>
            </a:r>
            <a:r>
              <a:rPr lang="es-CO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6E4ADBC6-0B36-60B2-C1A7-709326D3145C}"/>
              </a:ext>
            </a:extLst>
          </p:cNvPr>
          <p:cNvCxnSpPr>
            <a:cxnSpLocks/>
          </p:cNvCxnSpPr>
          <p:nvPr/>
        </p:nvCxnSpPr>
        <p:spPr>
          <a:xfrm flipH="1">
            <a:off x="6860929" y="2995244"/>
            <a:ext cx="903096" cy="433755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7982A7C-A71E-5997-8659-97AD3A43B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996" y="4345494"/>
            <a:ext cx="1144328" cy="381443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13AD12B-CCB1-B7E9-5CDE-A3D77951A7A7}"/>
              </a:ext>
            </a:extLst>
          </p:cNvPr>
          <p:cNvCxnSpPr>
            <a:cxnSpLocks/>
          </p:cNvCxnSpPr>
          <p:nvPr/>
        </p:nvCxnSpPr>
        <p:spPr>
          <a:xfrm>
            <a:off x="3683578" y="3856618"/>
            <a:ext cx="136355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FBD6560-931F-8943-D0F2-F2E661F640C9}"/>
              </a:ext>
            </a:extLst>
          </p:cNvPr>
          <p:cNvSpPr txBox="1">
            <a:spLocks/>
          </p:cNvSpPr>
          <p:nvPr/>
        </p:nvSpPr>
        <p:spPr>
          <a:xfrm>
            <a:off x="4738774" y="4397264"/>
            <a:ext cx="3050116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DOM API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54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React Approach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251183C-224F-5DEA-7991-78CF2FCB5B08}"/>
              </a:ext>
            </a:extLst>
          </p:cNvPr>
          <p:cNvCxnSpPr>
            <a:cxnSpLocks/>
          </p:cNvCxnSpPr>
          <p:nvPr/>
        </p:nvCxnSpPr>
        <p:spPr>
          <a:xfrm flipV="1">
            <a:off x="4871005" y="3860953"/>
            <a:ext cx="487327" cy="1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6B685EB4-5FEA-061B-A6E3-CC5F9B8705F3}"/>
              </a:ext>
            </a:extLst>
          </p:cNvPr>
          <p:cNvGrpSpPr/>
          <p:nvPr/>
        </p:nvGrpSpPr>
        <p:grpSpPr>
          <a:xfrm>
            <a:off x="7943370" y="2583658"/>
            <a:ext cx="1307155" cy="269875"/>
            <a:chOff x="7040763" y="2122441"/>
            <a:chExt cx="1307155" cy="269875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A02FB9CD-A94F-86F6-85DF-D4BEABB5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0763" y="2122441"/>
              <a:ext cx="248438" cy="248438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8352473E-567E-1A57-97D3-7D9DEE85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8232" y="2133159"/>
              <a:ext cx="249686" cy="248438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B0977DDB-85CA-917C-8CC5-7172DEE3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5691" y="2122441"/>
              <a:ext cx="269875" cy="269875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69A33950-C423-2DC5-3F75-62F6839F1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2056" y="2132535"/>
              <a:ext cx="249686" cy="249686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FAFE4CF4-FB36-1A13-4EE8-FFBBD55DA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66" y="3616694"/>
            <a:ext cx="837597" cy="3361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7BCD418-A344-BBA0-D57D-986F5A7760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70" y="2995244"/>
            <a:ext cx="3725954" cy="173169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AE7D6EF-5935-A0B3-8FC1-88F3008C86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7604" y="2531270"/>
            <a:ext cx="300826" cy="3008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322E4B2-DD49-E2FB-23B9-ABF230828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8430" y="2553148"/>
            <a:ext cx="330894" cy="33089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C4446A2-24E5-642D-5879-7DE1CE1CB6F9}"/>
              </a:ext>
            </a:extLst>
          </p:cNvPr>
          <p:cNvSpPr/>
          <p:nvPr/>
        </p:nvSpPr>
        <p:spPr>
          <a:xfrm>
            <a:off x="5691668" y="3616694"/>
            <a:ext cx="1144328" cy="488791"/>
          </a:xfrm>
          <a:prstGeom prst="rect">
            <a:avLst/>
          </a:prstGeom>
          <a:solidFill>
            <a:srgbClr val="FAE2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 </a:t>
            </a:r>
            <a:r>
              <a:rPr lang="es-CO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6E4ADBC6-0B36-60B2-C1A7-709326D3145C}"/>
              </a:ext>
            </a:extLst>
          </p:cNvPr>
          <p:cNvCxnSpPr>
            <a:cxnSpLocks/>
          </p:cNvCxnSpPr>
          <p:nvPr/>
        </p:nvCxnSpPr>
        <p:spPr>
          <a:xfrm flipH="1">
            <a:off x="6860929" y="2995244"/>
            <a:ext cx="903096" cy="433755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7982A7C-A71E-5997-8659-97AD3A43B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996" y="4345494"/>
            <a:ext cx="1144328" cy="381443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13AD12B-CCB1-B7E9-5CDE-A3D77951A7A7}"/>
              </a:ext>
            </a:extLst>
          </p:cNvPr>
          <p:cNvCxnSpPr>
            <a:cxnSpLocks/>
          </p:cNvCxnSpPr>
          <p:nvPr/>
        </p:nvCxnSpPr>
        <p:spPr>
          <a:xfrm flipV="1">
            <a:off x="2043037" y="3784764"/>
            <a:ext cx="487327" cy="1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FBD6560-931F-8943-D0F2-F2E661F640C9}"/>
              </a:ext>
            </a:extLst>
          </p:cNvPr>
          <p:cNvSpPr txBox="1">
            <a:spLocks/>
          </p:cNvSpPr>
          <p:nvPr/>
        </p:nvSpPr>
        <p:spPr>
          <a:xfrm>
            <a:off x="4738774" y="4397264"/>
            <a:ext cx="3050116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DOM API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B3DCA317-4C8D-D8D3-9A5E-C0F4A0B62759}"/>
              </a:ext>
            </a:extLst>
          </p:cNvPr>
          <p:cNvSpPr txBox="1">
            <a:spLocks/>
          </p:cNvSpPr>
          <p:nvPr/>
        </p:nvSpPr>
        <p:spPr>
          <a:xfrm>
            <a:off x="2234283" y="4397264"/>
            <a:ext cx="3050116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Virtual DOM</a:t>
            </a:r>
            <a:endParaRPr lang="es-CO" dirty="0">
              <a:solidFill>
                <a:schemeClr val="bg1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08F08BB-B0A4-1C36-52DB-ED6B35F4869B}"/>
              </a:ext>
            </a:extLst>
          </p:cNvPr>
          <p:cNvGrpSpPr/>
          <p:nvPr/>
        </p:nvGrpSpPr>
        <p:grpSpPr>
          <a:xfrm>
            <a:off x="3024362" y="3048281"/>
            <a:ext cx="1350528" cy="1254974"/>
            <a:chOff x="3154327" y="2697181"/>
            <a:chExt cx="1627740" cy="1512572"/>
          </a:xfrm>
        </p:grpSpPr>
        <p:cxnSp>
          <p:nvCxnSpPr>
            <p:cNvPr id="5" name="Conector angular 4">
              <a:extLst>
                <a:ext uri="{FF2B5EF4-FFF2-40B4-BE49-F238E27FC236}">
                  <a16:creationId xmlns:a16="http://schemas.microsoft.com/office/drawing/2014/main" id="{A6656618-B9D4-B8B1-40E2-6BFAE36247E9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rot="16200000" flipH="1">
              <a:off x="4213741" y="2934871"/>
              <a:ext cx="280921" cy="4309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6FCCC9B2-B9AB-C3DE-AB74-558C70193D28}"/>
                </a:ext>
              </a:extLst>
            </p:cNvPr>
            <p:cNvSpPr/>
            <p:nvPr/>
          </p:nvSpPr>
          <p:spPr>
            <a:xfrm>
              <a:off x="3920167" y="2697181"/>
              <a:ext cx="437118" cy="312704"/>
            </a:xfrm>
            <a:prstGeom prst="rect">
              <a:avLst/>
            </a:prstGeom>
            <a:solidFill>
              <a:srgbClr val="FAE2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644C0E6-55A7-4C9C-0B90-37425A8E4F4D}"/>
                </a:ext>
              </a:extLst>
            </p:cNvPr>
            <p:cNvSpPr/>
            <p:nvPr/>
          </p:nvSpPr>
          <p:spPr>
            <a:xfrm>
              <a:off x="4357285" y="3290806"/>
              <a:ext cx="424782" cy="318685"/>
            </a:xfrm>
            <a:prstGeom prst="rect">
              <a:avLst/>
            </a:prstGeom>
            <a:solidFill>
              <a:srgbClr val="61D8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E46C45A-169B-86B0-4232-E49767D34687}"/>
                </a:ext>
              </a:extLst>
            </p:cNvPr>
            <p:cNvSpPr/>
            <p:nvPr/>
          </p:nvSpPr>
          <p:spPr>
            <a:xfrm>
              <a:off x="3501554" y="3291135"/>
              <a:ext cx="424782" cy="318685"/>
            </a:xfrm>
            <a:prstGeom prst="rect">
              <a:avLst/>
            </a:prstGeom>
            <a:solidFill>
              <a:srgbClr val="61D8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4" name="Conector angular 13">
              <a:extLst>
                <a:ext uri="{FF2B5EF4-FFF2-40B4-BE49-F238E27FC236}">
                  <a16:creationId xmlns:a16="http://schemas.microsoft.com/office/drawing/2014/main" id="{B13157F2-FAF7-682F-0E88-2AAE58F8BFAC}"/>
                </a:ext>
              </a:extLst>
            </p:cNvPr>
            <p:cNvCxnSpPr>
              <a:stCxn id="7" idx="2"/>
              <a:endCxn id="12" idx="0"/>
            </p:cNvCxnSpPr>
            <p:nvPr/>
          </p:nvCxnSpPr>
          <p:spPr>
            <a:xfrm rot="5400000">
              <a:off x="3785711" y="2938119"/>
              <a:ext cx="281249" cy="424781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065C0ED-47AC-13D5-7535-EC8642AC001F}"/>
                </a:ext>
              </a:extLst>
            </p:cNvPr>
            <p:cNvSpPr/>
            <p:nvPr/>
          </p:nvSpPr>
          <p:spPr>
            <a:xfrm>
              <a:off x="3154327" y="3891068"/>
              <a:ext cx="424782" cy="318685"/>
            </a:xfrm>
            <a:prstGeom prst="rect">
              <a:avLst/>
            </a:prstGeom>
            <a:solidFill>
              <a:srgbClr val="65A9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F9A07662-0612-AFE5-DB74-2BAA98FD0D35}"/>
                </a:ext>
              </a:extLst>
            </p:cNvPr>
            <p:cNvSpPr/>
            <p:nvPr/>
          </p:nvSpPr>
          <p:spPr>
            <a:xfrm>
              <a:off x="3893289" y="3891068"/>
              <a:ext cx="424782" cy="318685"/>
            </a:xfrm>
            <a:prstGeom prst="rect">
              <a:avLst/>
            </a:prstGeom>
            <a:solidFill>
              <a:srgbClr val="65A9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7" name="Conector angular 16">
              <a:extLst>
                <a:ext uri="{FF2B5EF4-FFF2-40B4-BE49-F238E27FC236}">
                  <a16:creationId xmlns:a16="http://schemas.microsoft.com/office/drawing/2014/main" id="{1B5C47CD-2080-2D70-B6B6-1760E17810C5}"/>
                </a:ext>
              </a:extLst>
            </p:cNvPr>
            <p:cNvCxnSpPr>
              <a:stCxn id="12" idx="2"/>
              <a:endCxn id="15" idx="0"/>
            </p:cNvCxnSpPr>
            <p:nvPr/>
          </p:nvCxnSpPr>
          <p:spPr>
            <a:xfrm rot="5400000">
              <a:off x="3399707" y="3576830"/>
              <a:ext cx="281249" cy="347227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r 17">
              <a:extLst>
                <a:ext uri="{FF2B5EF4-FFF2-40B4-BE49-F238E27FC236}">
                  <a16:creationId xmlns:a16="http://schemas.microsoft.com/office/drawing/2014/main" id="{EE565436-BE89-3F5A-3820-C353203EC07C}"/>
                </a:ext>
              </a:extLst>
            </p:cNvPr>
            <p:cNvCxnSpPr>
              <a:stCxn id="12" idx="2"/>
              <a:endCxn id="16" idx="0"/>
            </p:cNvCxnSpPr>
            <p:nvPr/>
          </p:nvCxnSpPr>
          <p:spPr>
            <a:xfrm rot="16200000" flipH="1">
              <a:off x="3769188" y="3554576"/>
              <a:ext cx="281249" cy="391735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EBD82EC4-3286-DD29-722C-550251EAE0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9577" y="4074361"/>
            <a:ext cx="287387" cy="287387"/>
          </a:xfrm>
          <a:prstGeom prst="rect">
            <a:avLst/>
          </a:prstGeom>
        </p:spPr>
      </p:pic>
      <p:sp>
        <p:nvSpPr>
          <p:cNvPr id="22" name="Cerrar llave 21">
            <a:extLst>
              <a:ext uri="{FF2B5EF4-FFF2-40B4-BE49-F238E27FC236}">
                <a16:creationId xmlns:a16="http://schemas.microsoft.com/office/drawing/2014/main" id="{B1CF09D2-9370-7828-3943-B987D788657E}"/>
              </a:ext>
            </a:extLst>
          </p:cNvPr>
          <p:cNvSpPr/>
          <p:nvPr/>
        </p:nvSpPr>
        <p:spPr>
          <a:xfrm rot="5400000">
            <a:off x="3845332" y="1668827"/>
            <a:ext cx="190119" cy="6744170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15565D89-9652-C192-02C6-FAA4FB1F85D8}"/>
              </a:ext>
            </a:extLst>
          </p:cNvPr>
          <p:cNvSpPr txBox="1">
            <a:spLocks/>
          </p:cNvSpPr>
          <p:nvPr/>
        </p:nvSpPr>
        <p:spPr>
          <a:xfrm>
            <a:off x="2316055" y="5375959"/>
            <a:ext cx="3050116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Rendering process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8B333CA9-2008-F14D-2EDF-18C5AD2F14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8485" y="5397411"/>
            <a:ext cx="287387" cy="287387"/>
          </a:xfrm>
          <a:prstGeom prst="rect">
            <a:avLst/>
          </a:prstGeom>
        </p:spPr>
      </p:pic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C8FCEA7B-A3B9-E29E-C267-7324E8BB9FBA}"/>
              </a:ext>
            </a:extLst>
          </p:cNvPr>
          <p:cNvSpPr txBox="1">
            <a:spLocks/>
          </p:cNvSpPr>
          <p:nvPr/>
        </p:nvSpPr>
        <p:spPr>
          <a:xfrm>
            <a:off x="1474474" y="5738961"/>
            <a:ext cx="4931834" cy="165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000" dirty="0" err="1"/>
              <a:t>Executed</a:t>
            </a:r>
            <a:r>
              <a:rPr lang="es-CO" sz="1000" dirty="0"/>
              <a:t> </a:t>
            </a:r>
            <a:r>
              <a:rPr lang="es-CO" sz="1000" dirty="0" err="1"/>
              <a:t>due</a:t>
            </a:r>
            <a:r>
              <a:rPr lang="es-CO" sz="1000" dirty="0"/>
              <a:t> </a:t>
            </a:r>
            <a:r>
              <a:rPr lang="es-CO" sz="1000" dirty="0" err="1"/>
              <a:t>to</a:t>
            </a:r>
            <a:r>
              <a:rPr lang="es-CO" sz="1000" dirty="0"/>
              <a:t> </a:t>
            </a:r>
            <a:r>
              <a:rPr lang="es-CO" sz="1000" dirty="0" err="1"/>
              <a:t>the</a:t>
            </a:r>
            <a:r>
              <a:rPr lang="es-CO" sz="1000" dirty="0"/>
              <a:t> </a:t>
            </a:r>
            <a:r>
              <a:rPr lang="es-CO" sz="1000" dirty="0" err="1"/>
              <a:t>init</a:t>
            </a:r>
            <a:r>
              <a:rPr lang="es-CO" sz="1000" dirty="0"/>
              <a:t> </a:t>
            </a:r>
            <a:r>
              <a:rPr lang="es-CO" sz="1000" dirty="0" err="1"/>
              <a:t>of</a:t>
            </a:r>
            <a:r>
              <a:rPr lang="es-CO" sz="1000" dirty="0"/>
              <a:t> </a:t>
            </a:r>
            <a:r>
              <a:rPr lang="es-CO" sz="1000" dirty="0" err="1"/>
              <a:t>the</a:t>
            </a:r>
            <a:r>
              <a:rPr lang="es-CO" sz="1000" dirty="0"/>
              <a:t> app </a:t>
            </a:r>
            <a:r>
              <a:rPr lang="es-CO" sz="1000" dirty="0" err="1"/>
              <a:t>or</a:t>
            </a:r>
            <a:r>
              <a:rPr lang="es-CO" sz="1000" dirty="0"/>
              <a:t> a </a:t>
            </a:r>
            <a:r>
              <a:rPr lang="es-CO" sz="1000" dirty="0" err="1"/>
              <a:t>change</a:t>
            </a:r>
            <a:r>
              <a:rPr lang="es-CO" sz="1000" dirty="0"/>
              <a:t> in </a:t>
            </a:r>
            <a:r>
              <a:rPr lang="es-CO" sz="1000" dirty="0" err="1"/>
              <a:t>any</a:t>
            </a:r>
            <a:r>
              <a:rPr lang="es-CO" sz="1000" dirty="0"/>
              <a:t> </a:t>
            </a:r>
            <a:r>
              <a:rPr lang="es-CO" sz="1000" dirty="0" err="1"/>
              <a:t>component’s</a:t>
            </a:r>
            <a:r>
              <a:rPr lang="es-CO" sz="1000" dirty="0"/>
              <a:t> </a:t>
            </a:r>
            <a:r>
              <a:rPr lang="es-CO" sz="1000" dirty="0" err="1"/>
              <a:t>state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955095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F0C0C94A-5D66-5AFF-C72E-F6A773137398}"/>
              </a:ext>
            </a:extLst>
          </p:cNvPr>
          <p:cNvSpPr/>
          <p:nvPr/>
        </p:nvSpPr>
        <p:spPr>
          <a:xfrm>
            <a:off x="2178424" y="1470212"/>
            <a:ext cx="2805952" cy="5038164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React rendering process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15565D89-9652-C192-02C6-FAA4FB1F85D8}"/>
              </a:ext>
            </a:extLst>
          </p:cNvPr>
          <p:cNvSpPr txBox="1">
            <a:spLocks/>
          </p:cNvSpPr>
          <p:nvPr/>
        </p:nvSpPr>
        <p:spPr>
          <a:xfrm>
            <a:off x="3068652" y="1845742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Triggering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58A37EA0-5E2F-79EF-D937-FBB410C91B1E}"/>
              </a:ext>
            </a:extLst>
          </p:cNvPr>
          <p:cNvSpPr txBox="1">
            <a:spLocks/>
          </p:cNvSpPr>
          <p:nvPr/>
        </p:nvSpPr>
        <p:spPr>
          <a:xfrm>
            <a:off x="783166" y="2713441"/>
            <a:ext cx="1036670" cy="6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First render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BF33F03-4035-ADCF-29F6-BA09E870A983}"/>
              </a:ext>
            </a:extLst>
          </p:cNvPr>
          <p:cNvSpPr txBox="1">
            <a:spLocks/>
          </p:cNvSpPr>
          <p:nvPr/>
        </p:nvSpPr>
        <p:spPr>
          <a:xfrm>
            <a:off x="783166" y="4363575"/>
            <a:ext cx="1144246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Re-renders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F8B88C7-324B-3BC5-B70D-4B544BC98EA3}"/>
              </a:ext>
            </a:extLst>
          </p:cNvPr>
          <p:cNvSpPr txBox="1">
            <a:spLocks/>
          </p:cNvSpPr>
          <p:nvPr/>
        </p:nvSpPr>
        <p:spPr>
          <a:xfrm>
            <a:off x="2478158" y="2641741"/>
            <a:ext cx="2061952" cy="19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app’s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initialization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07F56BA-6030-1A91-25EA-BF2BE581E8CD}"/>
              </a:ext>
            </a:extLst>
          </p:cNvPr>
          <p:cNvSpPr txBox="1">
            <a:spLocks/>
          </p:cNvSpPr>
          <p:nvPr/>
        </p:nvSpPr>
        <p:spPr>
          <a:xfrm>
            <a:off x="2464703" y="4967224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of</a:t>
            </a:r>
            <a:r>
              <a:rPr lang="es-CO" sz="1200" dirty="0">
                <a:solidFill>
                  <a:schemeClr val="tx1"/>
                </a:solidFill>
              </a:rPr>
              <a:t> a </a:t>
            </a:r>
            <a:r>
              <a:rPr lang="es-CO" sz="1200" dirty="0" err="1">
                <a:solidFill>
                  <a:schemeClr val="tx1"/>
                </a:solidFill>
              </a:rPr>
              <a:t>component’s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A230727-1619-85E6-A6F0-4C2C4DF20204}"/>
              </a:ext>
            </a:extLst>
          </p:cNvPr>
          <p:cNvSpPr txBox="1">
            <a:spLocks/>
          </p:cNvSpPr>
          <p:nvPr/>
        </p:nvSpPr>
        <p:spPr>
          <a:xfrm>
            <a:off x="2480881" y="3383367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>
                <a:solidFill>
                  <a:schemeClr val="tx1"/>
                </a:solidFill>
              </a:rPr>
              <a:t>A </a:t>
            </a:r>
            <a:r>
              <a:rPr lang="es-CO" sz="1200" dirty="0" err="1">
                <a:solidFill>
                  <a:schemeClr val="tx1"/>
                </a:solidFill>
              </a:rPr>
              <a:t>root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element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created</a:t>
            </a:r>
            <a:r>
              <a:rPr lang="es-CO" sz="1200" dirty="0">
                <a:solidFill>
                  <a:schemeClr val="tx1"/>
                </a:solidFill>
              </a:rPr>
              <a:t> in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virtual DOM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0A6F435-33AA-287C-03A9-0414F18CA570}"/>
              </a:ext>
            </a:extLst>
          </p:cNvPr>
          <p:cNvSpPr txBox="1">
            <a:spLocks/>
          </p:cNvSpPr>
          <p:nvPr/>
        </p:nvSpPr>
        <p:spPr>
          <a:xfrm>
            <a:off x="2478158" y="5489104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setState</a:t>
            </a:r>
            <a:r>
              <a:rPr lang="es-CO" sz="1200" dirty="0">
                <a:solidFill>
                  <a:schemeClr val="tx1"/>
                </a:solidFill>
              </a:rPr>
              <a:t>, </a:t>
            </a:r>
            <a:r>
              <a:rPr lang="es-CO" sz="1200" dirty="0" err="1">
                <a:solidFill>
                  <a:schemeClr val="tx1"/>
                </a:solidFill>
              </a:rPr>
              <a:t>context</a:t>
            </a:r>
            <a:r>
              <a:rPr lang="es-CO" sz="1200" dirty="0">
                <a:solidFill>
                  <a:schemeClr val="tx1"/>
                </a:solidFill>
              </a:rPr>
              <a:t> and </a:t>
            </a:r>
            <a:r>
              <a:rPr lang="es-CO" sz="1200" dirty="0" err="1">
                <a:solidFill>
                  <a:schemeClr val="tx1"/>
                </a:solidFill>
              </a:rPr>
              <a:t>props</a:t>
            </a:r>
            <a:r>
              <a:rPr lang="es-CO" sz="1200" dirty="0">
                <a:solidFill>
                  <a:schemeClr val="tx1"/>
                </a:solidFill>
              </a:rPr>
              <a:t> cause </a:t>
            </a:r>
            <a:r>
              <a:rPr lang="es-CO" sz="1200" dirty="0" err="1">
                <a:solidFill>
                  <a:schemeClr val="tx1"/>
                </a:solidFill>
              </a:rPr>
              <a:t>those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658E0FBC-04EC-6314-793E-0193CDBBD964}"/>
              </a:ext>
            </a:extLst>
          </p:cNvPr>
          <p:cNvSpPr txBox="1">
            <a:spLocks/>
          </p:cNvSpPr>
          <p:nvPr/>
        </p:nvSpPr>
        <p:spPr>
          <a:xfrm>
            <a:off x="2503841" y="2417447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>
                <a:solidFill>
                  <a:schemeClr val="tx1"/>
                </a:solidFill>
              </a:rPr>
              <a:t>Causes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045827B-BEBC-AA2B-1FA8-B46583EC78F8}"/>
              </a:ext>
            </a:extLst>
          </p:cNvPr>
          <p:cNvSpPr txBox="1">
            <a:spLocks/>
          </p:cNvSpPr>
          <p:nvPr/>
        </p:nvSpPr>
        <p:spPr>
          <a:xfrm>
            <a:off x="2478158" y="3135209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258F0AA3-B379-415F-05A2-4C9F08686594}"/>
              </a:ext>
            </a:extLst>
          </p:cNvPr>
          <p:cNvSpPr txBox="1">
            <a:spLocks/>
          </p:cNvSpPr>
          <p:nvPr/>
        </p:nvSpPr>
        <p:spPr>
          <a:xfrm>
            <a:off x="2464703" y="4683486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>
                <a:solidFill>
                  <a:schemeClr val="tx1"/>
                </a:solidFill>
              </a:rPr>
              <a:t>Causes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152D85C9-1067-080E-B3F6-E1BC0A5A543D}"/>
              </a:ext>
            </a:extLst>
          </p:cNvPr>
          <p:cNvSpPr/>
          <p:nvPr/>
        </p:nvSpPr>
        <p:spPr>
          <a:xfrm>
            <a:off x="5234652" y="1470212"/>
            <a:ext cx="2805952" cy="5038164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D300A7A8-4607-2209-A803-4AD1A22AFA17}"/>
              </a:ext>
            </a:extLst>
          </p:cNvPr>
          <p:cNvSpPr txBox="1">
            <a:spLocks/>
          </p:cNvSpPr>
          <p:nvPr/>
        </p:nvSpPr>
        <p:spPr>
          <a:xfrm>
            <a:off x="6124880" y="1845742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Rendering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77A1A4A4-3E5B-7DEF-5B46-DB95B9D425E8}"/>
              </a:ext>
            </a:extLst>
          </p:cNvPr>
          <p:cNvSpPr txBox="1">
            <a:spLocks/>
          </p:cNvSpPr>
          <p:nvPr/>
        </p:nvSpPr>
        <p:spPr>
          <a:xfrm>
            <a:off x="5520931" y="4967224"/>
            <a:ext cx="2059229" cy="1085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component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which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r>
              <a:rPr lang="es-CO" sz="1200" dirty="0">
                <a:solidFill>
                  <a:schemeClr val="tx1"/>
                </a:solidFill>
              </a:rPr>
              <a:t> (and </a:t>
            </a:r>
            <a:r>
              <a:rPr lang="es-CO" sz="1200" dirty="0" err="1">
                <a:solidFill>
                  <a:schemeClr val="tx1"/>
                </a:solidFill>
              </a:rPr>
              <a:t>its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children</a:t>
            </a:r>
            <a:r>
              <a:rPr lang="es-CO" sz="1200" dirty="0">
                <a:solidFill>
                  <a:schemeClr val="tx1"/>
                </a:solidFill>
              </a:rPr>
              <a:t>)</a:t>
            </a:r>
            <a:br>
              <a:rPr lang="es-CO" sz="1200" dirty="0">
                <a:solidFill>
                  <a:schemeClr val="tx1"/>
                </a:solidFill>
              </a:rPr>
            </a:br>
            <a:br>
              <a:rPr lang="es-CO" sz="1200" dirty="0">
                <a:solidFill>
                  <a:schemeClr val="tx1"/>
                </a:solidFill>
              </a:rPr>
            </a:br>
            <a:r>
              <a:rPr lang="es-CO" sz="1200" dirty="0">
                <a:solidFill>
                  <a:schemeClr val="tx1"/>
                </a:solidFill>
              </a:rPr>
              <a:t>DOM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calculated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B08330C3-DA60-3517-B769-EA9C0B605BC9}"/>
              </a:ext>
            </a:extLst>
          </p:cNvPr>
          <p:cNvSpPr txBox="1">
            <a:spLocks/>
          </p:cNvSpPr>
          <p:nvPr/>
        </p:nvSpPr>
        <p:spPr>
          <a:xfrm>
            <a:off x="5534386" y="2641741"/>
            <a:ext cx="2059229" cy="1004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root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component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endParaRPr lang="es-CO" sz="1200" dirty="0">
              <a:solidFill>
                <a:schemeClr val="tx1"/>
              </a:solidFill>
            </a:endParaRPr>
          </a:p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necessary</a:t>
            </a:r>
            <a:r>
              <a:rPr lang="es-CO" sz="1200" dirty="0">
                <a:solidFill>
                  <a:schemeClr val="tx1"/>
                </a:solidFill>
              </a:rPr>
              <a:t> DOM </a:t>
            </a:r>
            <a:r>
              <a:rPr lang="es-CO" sz="1200" dirty="0" err="1">
                <a:solidFill>
                  <a:schemeClr val="tx1"/>
                </a:solidFill>
              </a:rPr>
              <a:t>nodes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created</a:t>
            </a:r>
            <a:r>
              <a:rPr lang="es-CO" sz="1200" dirty="0">
                <a:solidFill>
                  <a:schemeClr val="tx1"/>
                </a:solidFill>
              </a:rPr>
              <a:t> in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virtual DOM and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associated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F3973821-8F95-6747-E49A-75AFE3D87298}"/>
              </a:ext>
            </a:extLst>
          </p:cNvPr>
          <p:cNvSpPr txBox="1">
            <a:spLocks/>
          </p:cNvSpPr>
          <p:nvPr/>
        </p:nvSpPr>
        <p:spPr>
          <a:xfrm>
            <a:off x="5534386" y="2412601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7DC03871-99D9-474F-25F7-B77E472BC72B}"/>
              </a:ext>
            </a:extLst>
          </p:cNvPr>
          <p:cNvSpPr txBox="1">
            <a:spLocks/>
          </p:cNvSpPr>
          <p:nvPr/>
        </p:nvSpPr>
        <p:spPr>
          <a:xfrm>
            <a:off x="5520931" y="4683486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3FCCDF41-7B61-4C09-9619-D95511C15499}"/>
              </a:ext>
            </a:extLst>
          </p:cNvPr>
          <p:cNvSpPr/>
          <p:nvPr/>
        </p:nvSpPr>
        <p:spPr>
          <a:xfrm>
            <a:off x="8326883" y="1470212"/>
            <a:ext cx="2805952" cy="5038164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AC8CCC10-48F0-8177-F46B-63E06E06072A}"/>
              </a:ext>
            </a:extLst>
          </p:cNvPr>
          <p:cNvSpPr txBox="1">
            <a:spLocks/>
          </p:cNvSpPr>
          <p:nvPr/>
        </p:nvSpPr>
        <p:spPr>
          <a:xfrm>
            <a:off x="9217110" y="1845742"/>
            <a:ext cx="1092301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8D0E11"/>
                </a:solidFill>
              </a:rPr>
              <a:t>Commiting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3828853D-23F9-7EA9-96AD-32290876656F}"/>
              </a:ext>
            </a:extLst>
          </p:cNvPr>
          <p:cNvSpPr txBox="1">
            <a:spLocks/>
          </p:cNvSpPr>
          <p:nvPr/>
        </p:nvSpPr>
        <p:spPr>
          <a:xfrm>
            <a:off x="8613162" y="4967224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calculated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applied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to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DOM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375C2FDF-D579-7CAB-5158-8D7095EB0EB9}"/>
              </a:ext>
            </a:extLst>
          </p:cNvPr>
          <p:cNvSpPr txBox="1">
            <a:spLocks/>
          </p:cNvSpPr>
          <p:nvPr/>
        </p:nvSpPr>
        <p:spPr>
          <a:xfrm>
            <a:off x="8626617" y="2641741"/>
            <a:ext cx="2059229" cy="863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appendChild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method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for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every</a:t>
            </a:r>
            <a:r>
              <a:rPr lang="es-CO" sz="1200" dirty="0">
                <a:solidFill>
                  <a:schemeClr val="tx1"/>
                </a:solidFill>
              </a:rPr>
              <a:t> new </a:t>
            </a:r>
            <a:r>
              <a:rPr lang="es-CO" sz="1200" dirty="0" err="1">
                <a:solidFill>
                  <a:schemeClr val="tx1"/>
                </a:solidFill>
              </a:rPr>
              <a:t>node</a:t>
            </a:r>
            <a:r>
              <a:rPr lang="es-CO" sz="1200" dirty="0">
                <a:solidFill>
                  <a:schemeClr val="tx1"/>
                </a:solidFill>
              </a:rPr>
              <a:t>  so </a:t>
            </a:r>
            <a:r>
              <a:rPr lang="es-CO" sz="1200" dirty="0" err="1">
                <a:solidFill>
                  <a:schemeClr val="tx1"/>
                </a:solidFill>
              </a:rPr>
              <a:t>elements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added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to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DOM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232CD5CF-DDCD-4E0D-A5FF-C282C75F3A41}"/>
              </a:ext>
            </a:extLst>
          </p:cNvPr>
          <p:cNvSpPr txBox="1">
            <a:spLocks/>
          </p:cNvSpPr>
          <p:nvPr/>
        </p:nvSpPr>
        <p:spPr>
          <a:xfrm>
            <a:off x="8626617" y="2412601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B4572DFB-226E-7099-2BD1-80B0B79A16AE}"/>
              </a:ext>
            </a:extLst>
          </p:cNvPr>
          <p:cNvSpPr txBox="1">
            <a:spLocks/>
          </p:cNvSpPr>
          <p:nvPr/>
        </p:nvSpPr>
        <p:spPr>
          <a:xfrm>
            <a:off x="8613162" y="4683486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B993B7C-22B8-49FB-9006-5F2F63E90B80}"/>
              </a:ext>
            </a:extLst>
          </p:cNvPr>
          <p:cNvCxnSpPr/>
          <p:nvPr/>
        </p:nvCxnSpPr>
        <p:spPr>
          <a:xfrm flipV="1">
            <a:off x="654423" y="4061460"/>
            <a:ext cx="10883153" cy="89647"/>
          </a:xfrm>
          <a:prstGeom prst="line">
            <a:avLst/>
          </a:prstGeom>
          <a:ln w="38100">
            <a:solidFill>
              <a:srgbClr val="8D0E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5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F0C0C94A-5D66-5AFF-C72E-F6A773137398}"/>
              </a:ext>
            </a:extLst>
          </p:cNvPr>
          <p:cNvSpPr/>
          <p:nvPr/>
        </p:nvSpPr>
        <p:spPr>
          <a:xfrm>
            <a:off x="1756393" y="2525289"/>
            <a:ext cx="2805952" cy="2590078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React rendering process | First render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15565D89-9652-C192-02C6-FAA4FB1F85D8}"/>
              </a:ext>
            </a:extLst>
          </p:cNvPr>
          <p:cNvSpPr txBox="1">
            <a:spLocks/>
          </p:cNvSpPr>
          <p:nvPr/>
        </p:nvSpPr>
        <p:spPr>
          <a:xfrm>
            <a:off x="2646621" y="2900819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Triggering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F8B88C7-324B-3BC5-B70D-4B544BC98EA3}"/>
              </a:ext>
            </a:extLst>
          </p:cNvPr>
          <p:cNvSpPr txBox="1">
            <a:spLocks/>
          </p:cNvSpPr>
          <p:nvPr/>
        </p:nvSpPr>
        <p:spPr>
          <a:xfrm>
            <a:off x="2056127" y="3696818"/>
            <a:ext cx="2061952" cy="19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app’s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initialization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A230727-1619-85E6-A6F0-4C2C4DF20204}"/>
              </a:ext>
            </a:extLst>
          </p:cNvPr>
          <p:cNvSpPr txBox="1">
            <a:spLocks/>
          </p:cNvSpPr>
          <p:nvPr/>
        </p:nvSpPr>
        <p:spPr>
          <a:xfrm>
            <a:off x="2058850" y="4438444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>
                <a:solidFill>
                  <a:schemeClr val="tx1"/>
                </a:solidFill>
              </a:rPr>
              <a:t>A </a:t>
            </a:r>
            <a:r>
              <a:rPr lang="es-CO" sz="1200" dirty="0" err="1">
                <a:solidFill>
                  <a:schemeClr val="tx1"/>
                </a:solidFill>
              </a:rPr>
              <a:t>root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element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created</a:t>
            </a:r>
            <a:r>
              <a:rPr lang="es-CO" sz="1200" dirty="0">
                <a:solidFill>
                  <a:schemeClr val="tx1"/>
                </a:solidFill>
              </a:rPr>
              <a:t> in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virtual DOM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658E0FBC-04EC-6314-793E-0193CDBBD964}"/>
              </a:ext>
            </a:extLst>
          </p:cNvPr>
          <p:cNvSpPr txBox="1">
            <a:spLocks/>
          </p:cNvSpPr>
          <p:nvPr/>
        </p:nvSpPr>
        <p:spPr>
          <a:xfrm>
            <a:off x="2081810" y="3472524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>
                <a:solidFill>
                  <a:schemeClr val="tx1"/>
                </a:solidFill>
              </a:rPr>
              <a:t>Causes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045827B-BEBC-AA2B-1FA8-B46583EC78F8}"/>
              </a:ext>
            </a:extLst>
          </p:cNvPr>
          <p:cNvSpPr txBox="1">
            <a:spLocks/>
          </p:cNvSpPr>
          <p:nvPr/>
        </p:nvSpPr>
        <p:spPr>
          <a:xfrm>
            <a:off x="2056127" y="4190286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152D85C9-1067-080E-B3F6-E1BC0A5A543D}"/>
              </a:ext>
            </a:extLst>
          </p:cNvPr>
          <p:cNvSpPr/>
          <p:nvPr/>
        </p:nvSpPr>
        <p:spPr>
          <a:xfrm>
            <a:off x="4812621" y="2525289"/>
            <a:ext cx="2805952" cy="2590078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D300A7A8-4607-2209-A803-4AD1A22AFA17}"/>
              </a:ext>
            </a:extLst>
          </p:cNvPr>
          <p:cNvSpPr txBox="1">
            <a:spLocks/>
          </p:cNvSpPr>
          <p:nvPr/>
        </p:nvSpPr>
        <p:spPr>
          <a:xfrm>
            <a:off x="5702849" y="2900819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Rendering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B08330C3-DA60-3517-B769-EA9C0B605BC9}"/>
              </a:ext>
            </a:extLst>
          </p:cNvPr>
          <p:cNvSpPr txBox="1">
            <a:spLocks/>
          </p:cNvSpPr>
          <p:nvPr/>
        </p:nvSpPr>
        <p:spPr>
          <a:xfrm>
            <a:off x="5112355" y="3696818"/>
            <a:ext cx="2059229" cy="1004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root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component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endParaRPr lang="es-CO" sz="1200" dirty="0">
              <a:solidFill>
                <a:schemeClr val="tx1"/>
              </a:solidFill>
            </a:endParaRPr>
          </a:p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necessary</a:t>
            </a:r>
            <a:r>
              <a:rPr lang="es-CO" sz="1200" dirty="0">
                <a:solidFill>
                  <a:schemeClr val="tx1"/>
                </a:solidFill>
              </a:rPr>
              <a:t> DOM </a:t>
            </a:r>
            <a:r>
              <a:rPr lang="es-CO" sz="1200" dirty="0" err="1">
                <a:solidFill>
                  <a:schemeClr val="tx1"/>
                </a:solidFill>
              </a:rPr>
              <a:t>nodes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created</a:t>
            </a:r>
            <a:r>
              <a:rPr lang="es-CO" sz="1200" dirty="0">
                <a:solidFill>
                  <a:schemeClr val="tx1"/>
                </a:solidFill>
              </a:rPr>
              <a:t> in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virtual DOM and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associated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F3973821-8F95-6747-E49A-75AFE3D87298}"/>
              </a:ext>
            </a:extLst>
          </p:cNvPr>
          <p:cNvSpPr txBox="1">
            <a:spLocks/>
          </p:cNvSpPr>
          <p:nvPr/>
        </p:nvSpPr>
        <p:spPr>
          <a:xfrm>
            <a:off x="5112355" y="3467678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3FCCDF41-7B61-4C09-9619-D95511C15499}"/>
              </a:ext>
            </a:extLst>
          </p:cNvPr>
          <p:cNvSpPr/>
          <p:nvPr/>
        </p:nvSpPr>
        <p:spPr>
          <a:xfrm>
            <a:off x="7904852" y="2525289"/>
            <a:ext cx="2805952" cy="2590078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AC8CCC10-48F0-8177-F46B-63E06E06072A}"/>
              </a:ext>
            </a:extLst>
          </p:cNvPr>
          <p:cNvSpPr txBox="1">
            <a:spLocks/>
          </p:cNvSpPr>
          <p:nvPr/>
        </p:nvSpPr>
        <p:spPr>
          <a:xfrm>
            <a:off x="8795079" y="2900819"/>
            <a:ext cx="1092301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8D0E11"/>
                </a:solidFill>
              </a:rPr>
              <a:t>Commiting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375C2FDF-D579-7CAB-5158-8D7095EB0EB9}"/>
              </a:ext>
            </a:extLst>
          </p:cNvPr>
          <p:cNvSpPr txBox="1">
            <a:spLocks/>
          </p:cNvSpPr>
          <p:nvPr/>
        </p:nvSpPr>
        <p:spPr>
          <a:xfrm>
            <a:off x="8204586" y="3696818"/>
            <a:ext cx="2059229" cy="863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appendChild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method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for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every</a:t>
            </a:r>
            <a:r>
              <a:rPr lang="es-CO" sz="1200" dirty="0">
                <a:solidFill>
                  <a:schemeClr val="tx1"/>
                </a:solidFill>
              </a:rPr>
              <a:t> new </a:t>
            </a:r>
            <a:r>
              <a:rPr lang="es-CO" sz="1200" dirty="0" err="1">
                <a:solidFill>
                  <a:schemeClr val="tx1"/>
                </a:solidFill>
              </a:rPr>
              <a:t>node</a:t>
            </a:r>
            <a:r>
              <a:rPr lang="es-CO" sz="1200" dirty="0">
                <a:solidFill>
                  <a:schemeClr val="tx1"/>
                </a:solidFill>
              </a:rPr>
              <a:t>  so </a:t>
            </a:r>
            <a:r>
              <a:rPr lang="es-CO" sz="1200" dirty="0" err="1">
                <a:solidFill>
                  <a:schemeClr val="tx1"/>
                </a:solidFill>
              </a:rPr>
              <a:t>elements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added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to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DOM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232CD5CF-DDCD-4E0D-A5FF-C282C75F3A41}"/>
              </a:ext>
            </a:extLst>
          </p:cNvPr>
          <p:cNvSpPr txBox="1">
            <a:spLocks/>
          </p:cNvSpPr>
          <p:nvPr/>
        </p:nvSpPr>
        <p:spPr>
          <a:xfrm>
            <a:off x="8204586" y="3467678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644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First render | Triggering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15565D89-9652-C192-02C6-FAA4FB1F85D8}"/>
              </a:ext>
            </a:extLst>
          </p:cNvPr>
          <p:cNvSpPr txBox="1">
            <a:spLocks/>
          </p:cNvSpPr>
          <p:nvPr/>
        </p:nvSpPr>
        <p:spPr>
          <a:xfrm>
            <a:off x="783166" y="1736950"/>
            <a:ext cx="4842382" cy="26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A root element is created in the virtual DOM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3AFA7F3-65C9-4FD5-D0B1-87E0EC99B81A}"/>
              </a:ext>
            </a:extLst>
          </p:cNvPr>
          <p:cNvSpPr/>
          <p:nvPr/>
        </p:nvSpPr>
        <p:spPr>
          <a:xfrm>
            <a:off x="5054510" y="3211609"/>
            <a:ext cx="1811756" cy="736211"/>
          </a:xfrm>
          <a:prstGeom prst="rect">
            <a:avLst/>
          </a:prstGeom>
          <a:solidFill>
            <a:srgbClr val="FAE2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s-CO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8DB965-C78C-2B77-87EC-4722BFD56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266" y="4019459"/>
            <a:ext cx="287387" cy="2873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44A6BA6-A1AD-495F-036A-B2DC5B74C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47" y="4602498"/>
            <a:ext cx="6376725" cy="23168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CFA54D7-6D7D-0DA6-6419-BF403D85ADCD}"/>
              </a:ext>
            </a:extLst>
          </p:cNvPr>
          <p:cNvSpPr/>
          <p:nvPr/>
        </p:nvSpPr>
        <p:spPr>
          <a:xfrm>
            <a:off x="6277832" y="3740372"/>
            <a:ext cx="588434" cy="207448"/>
          </a:xfrm>
          <a:prstGeom prst="rect">
            <a:avLst/>
          </a:prstGeom>
          <a:solidFill>
            <a:srgbClr val="3745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root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194736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First render | rendering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145EA36-3022-207B-1472-AC5A9344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1" y="3859315"/>
            <a:ext cx="1859345" cy="1076463"/>
          </a:xfrm>
          <a:prstGeom prst="rect">
            <a:avLst/>
          </a:prstGeom>
        </p:spPr>
      </p:pic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BE34408E-7F5F-4A14-B18D-0C10777AD090}"/>
              </a:ext>
            </a:extLst>
          </p:cNvPr>
          <p:cNvCxnSpPr>
            <a:cxnSpLocks/>
          </p:cNvCxnSpPr>
          <p:nvPr/>
        </p:nvCxnSpPr>
        <p:spPr>
          <a:xfrm flipV="1">
            <a:off x="5852336" y="4401806"/>
            <a:ext cx="487327" cy="1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34F53500-FB16-B00B-2384-3658A4E2B4A5}"/>
              </a:ext>
            </a:extLst>
          </p:cNvPr>
          <p:cNvGrpSpPr/>
          <p:nvPr/>
        </p:nvGrpSpPr>
        <p:grpSpPr>
          <a:xfrm>
            <a:off x="7249316" y="2267206"/>
            <a:ext cx="3667570" cy="3244857"/>
            <a:chOff x="6681283" y="4055013"/>
            <a:chExt cx="2834975" cy="2508224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0E8DB965-C78C-2B77-87EC-4722BFD56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8871" y="4292736"/>
              <a:ext cx="287387" cy="287387"/>
            </a:xfrm>
            <a:prstGeom prst="rect">
              <a:avLst/>
            </a:prstGeom>
          </p:spPr>
        </p:pic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B457F8A-65E9-6AB9-6E75-A4FF96932647}"/>
                </a:ext>
              </a:extLst>
            </p:cNvPr>
            <p:cNvGrpSpPr/>
            <p:nvPr/>
          </p:nvGrpSpPr>
          <p:grpSpPr>
            <a:xfrm>
              <a:off x="7668030" y="4055013"/>
              <a:ext cx="908008" cy="328852"/>
              <a:chOff x="5865708" y="4483732"/>
              <a:chExt cx="1811756" cy="736211"/>
            </a:xfrm>
          </p:grpSpPr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E3AFA7F3-65C9-4FD5-D0B1-87E0EC99B81A}"/>
                  </a:ext>
                </a:extLst>
              </p:cNvPr>
              <p:cNvSpPr/>
              <p:nvPr/>
            </p:nvSpPr>
            <p:spPr>
              <a:xfrm>
                <a:off x="5865708" y="4483732"/>
                <a:ext cx="1811756" cy="736211"/>
              </a:xfrm>
              <a:prstGeom prst="rect">
                <a:avLst/>
              </a:prstGeom>
              <a:solidFill>
                <a:srgbClr val="FAE23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200" b="1" dirty="0">
                    <a:solidFill>
                      <a:sysClr val="windowText" lastClr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&lt;</a:t>
                </a:r>
                <a:r>
                  <a:rPr lang="es-CO" sz="1200" b="1" dirty="0" err="1">
                    <a:solidFill>
                      <a:sysClr val="windowText" lastClr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div</a:t>
                </a:r>
                <a:r>
                  <a:rPr lang="es-CO" sz="1200" b="1" dirty="0">
                    <a:solidFill>
                      <a:sysClr val="windowText" lastClr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/&gt;</a:t>
                </a:r>
              </a:p>
            </p:txBody>
          </p:sp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5CFA54D7-6D7D-0DA6-6419-BF403D85ADCD}"/>
                  </a:ext>
                </a:extLst>
              </p:cNvPr>
              <p:cNvSpPr/>
              <p:nvPr/>
            </p:nvSpPr>
            <p:spPr>
              <a:xfrm>
                <a:off x="6876435" y="5006596"/>
                <a:ext cx="801027" cy="207447"/>
              </a:xfrm>
              <a:prstGeom prst="rect">
                <a:avLst/>
              </a:prstGeom>
              <a:solidFill>
                <a:srgbClr val="3745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800" dirty="0" err="1"/>
                  <a:t>root</a:t>
                </a:r>
                <a:endParaRPr lang="es-CO" sz="800" dirty="0"/>
              </a:p>
            </p:txBody>
          </p:sp>
        </p:grpSp>
        <p:cxnSp>
          <p:nvCxnSpPr>
            <p:cNvPr id="15" name="Conector angular 14">
              <a:extLst>
                <a:ext uri="{FF2B5EF4-FFF2-40B4-BE49-F238E27FC236}">
                  <a16:creationId xmlns:a16="http://schemas.microsoft.com/office/drawing/2014/main" id="{8F50DD4D-1A48-A629-FE66-A83273CAAD5C}"/>
                </a:ext>
              </a:extLst>
            </p:cNvPr>
            <p:cNvCxnSpPr>
              <a:cxnSpLocks/>
              <a:stCxn id="89" idx="2"/>
              <a:endCxn id="16" idx="0"/>
            </p:cNvCxnSpPr>
            <p:nvPr/>
          </p:nvCxnSpPr>
          <p:spPr>
            <a:xfrm rot="16200000" flipH="1">
              <a:off x="8405208" y="4536287"/>
              <a:ext cx="156347" cy="7226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36794FA-A5C6-5102-69BE-2930C3C2DFA3}"/>
                </a:ext>
              </a:extLst>
            </p:cNvPr>
            <p:cNvSpPr/>
            <p:nvPr/>
          </p:nvSpPr>
          <p:spPr>
            <a:xfrm>
              <a:off x="8489179" y="4975808"/>
              <a:ext cx="711098" cy="318685"/>
            </a:xfrm>
            <a:prstGeom prst="rect">
              <a:avLst/>
            </a:prstGeom>
            <a:solidFill>
              <a:srgbClr val="61D8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>
                  <a:solidFill>
                    <a:schemeClr val="tx1"/>
                  </a:solidFill>
                </a:rPr>
                <a:t>&lt;h1 /&gt;</a:t>
              </a: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8CAA8D3E-AB9D-2FFA-04B6-94A31A28926C}"/>
                </a:ext>
              </a:extLst>
            </p:cNvPr>
            <p:cNvSpPr/>
            <p:nvPr/>
          </p:nvSpPr>
          <p:spPr>
            <a:xfrm>
              <a:off x="7072897" y="4975808"/>
              <a:ext cx="677475" cy="318685"/>
            </a:xfrm>
            <a:prstGeom prst="rect">
              <a:avLst/>
            </a:prstGeom>
            <a:solidFill>
              <a:srgbClr val="61D8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>
                  <a:solidFill>
                    <a:schemeClr val="tx1"/>
                  </a:solidFill>
                </a:rPr>
                <a:t>&lt;</a:t>
              </a:r>
              <a:r>
                <a:rPr lang="es-CO" sz="1200" dirty="0" err="1">
                  <a:solidFill>
                    <a:schemeClr val="tx1"/>
                  </a:solidFill>
                </a:rPr>
                <a:t>div</a:t>
              </a:r>
              <a:r>
                <a:rPr lang="es-CO" sz="1200" dirty="0">
                  <a:solidFill>
                    <a:schemeClr val="tx1"/>
                  </a:solidFill>
                </a:rPr>
                <a:t> /&gt;</a:t>
              </a:r>
            </a:p>
          </p:txBody>
        </p:sp>
        <p:cxnSp>
          <p:nvCxnSpPr>
            <p:cNvPr id="18" name="Conector angular 17">
              <a:extLst>
                <a:ext uri="{FF2B5EF4-FFF2-40B4-BE49-F238E27FC236}">
                  <a16:creationId xmlns:a16="http://schemas.microsoft.com/office/drawing/2014/main" id="{8531DB7F-2DC9-B5DF-A054-04E5B677B475}"/>
                </a:ext>
              </a:extLst>
            </p:cNvPr>
            <p:cNvCxnSpPr>
              <a:cxnSpLocks/>
              <a:stCxn id="89" idx="2"/>
              <a:endCxn id="17" idx="0"/>
            </p:cNvCxnSpPr>
            <p:nvPr/>
          </p:nvCxnSpPr>
          <p:spPr>
            <a:xfrm rot="5400000">
              <a:off x="7688662" y="4542435"/>
              <a:ext cx="156347" cy="7103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21804E97-1C11-F3C2-6987-1D00CA489574}"/>
                </a:ext>
              </a:extLst>
            </p:cNvPr>
            <p:cNvSpPr/>
            <p:nvPr/>
          </p:nvSpPr>
          <p:spPr>
            <a:xfrm>
              <a:off x="6681283" y="5534667"/>
              <a:ext cx="424782" cy="318685"/>
            </a:xfrm>
            <a:prstGeom prst="rect">
              <a:avLst/>
            </a:prstGeom>
            <a:solidFill>
              <a:srgbClr val="65A9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 err="1"/>
                <a:t>img</a:t>
              </a:r>
              <a:endParaRPr lang="es-CO" sz="1200" dirty="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375C317-0505-0740-61CC-C5B9225C1254}"/>
                </a:ext>
              </a:extLst>
            </p:cNvPr>
            <p:cNvSpPr/>
            <p:nvPr/>
          </p:nvSpPr>
          <p:spPr>
            <a:xfrm>
              <a:off x="7512885" y="5542391"/>
              <a:ext cx="424782" cy="318685"/>
            </a:xfrm>
            <a:prstGeom prst="rect">
              <a:avLst/>
            </a:prstGeom>
            <a:solidFill>
              <a:srgbClr val="65A9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 err="1"/>
                <a:t>div</a:t>
              </a:r>
              <a:endParaRPr lang="es-CO" sz="1200" dirty="0"/>
            </a:p>
          </p:txBody>
        </p:sp>
        <p:cxnSp>
          <p:nvCxnSpPr>
            <p:cNvPr id="21" name="Conector angular 20">
              <a:extLst>
                <a:ext uri="{FF2B5EF4-FFF2-40B4-BE49-F238E27FC236}">
                  <a16:creationId xmlns:a16="http://schemas.microsoft.com/office/drawing/2014/main" id="{D0D855AA-FE11-7E88-3830-8DAA3520BB0F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 rot="5400000">
              <a:off x="7032568" y="5155600"/>
              <a:ext cx="240174" cy="517961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angular 34">
              <a:extLst>
                <a:ext uri="{FF2B5EF4-FFF2-40B4-BE49-F238E27FC236}">
                  <a16:creationId xmlns:a16="http://schemas.microsoft.com/office/drawing/2014/main" id="{570EA187-8D29-1460-1521-74C3F538FCA8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16200000" flipH="1">
              <a:off x="7444506" y="5261621"/>
              <a:ext cx="247898" cy="313641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A6EB025A-4ABF-C4F4-753E-561C17EEFD8E}"/>
                </a:ext>
              </a:extLst>
            </p:cNvPr>
            <p:cNvSpPr/>
            <p:nvPr/>
          </p:nvSpPr>
          <p:spPr>
            <a:xfrm>
              <a:off x="8314207" y="5534666"/>
              <a:ext cx="424782" cy="318685"/>
            </a:xfrm>
            <a:prstGeom prst="rect">
              <a:avLst/>
            </a:prstGeom>
            <a:solidFill>
              <a:srgbClr val="65A9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 err="1"/>
                <a:t>div</a:t>
              </a:r>
              <a:endParaRPr lang="es-CO" sz="1200" dirty="0"/>
            </a:p>
          </p:txBody>
        </p:sp>
        <p:cxnSp>
          <p:nvCxnSpPr>
            <p:cNvPr id="43" name="Conector angular 42">
              <a:extLst>
                <a:ext uri="{FF2B5EF4-FFF2-40B4-BE49-F238E27FC236}">
                  <a16:creationId xmlns:a16="http://schemas.microsoft.com/office/drawing/2014/main" id="{699CEC42-0F8A-4FD8-92A8-294B5EEB0F97}"/>
                </a:ext>
              </a:extLst>
            </p:cNvPr>
            <p:cNvCxnSpPr>
              <a:cxnSpLocks/>
              <a:stCxn id="17" idx="2"/>
              <a:endCxn id="42" idx="0"/>
            </p:cNvCxnSpPr>
            <p:nvPr/>
          </p:nvCxnSpPr>
          <p:spPr>
            <a:xfrm rot="16200000" flipH="1">
              <a:off x="7849030" y="4857097"/>
              <a:ext cx="240173" cy="111496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ADD9CC2F-41A7-9D6E-1885-908416E8936C}"/>
                </a:ext>
              </a:extLst>
            </p:cNvPr>
            <p:cNvSpPr/>
            <p:nvPr/>
          </p:nvSpPr>
          <p:spPr>
            <a:xfrm>
              <a:off x="6760662" y="6244552"/>
              <a:ext cx="424782" cy="318685"/>
            </a:xfrm>
            <a:prstGeom prst="rect">
              <a:avLst/>
            </a:prstGeom>
            <a:solidFill>
              <a:srgbClr val="142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/>
                <a:t>h1</a:t>
              </a:r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AB7729F3-27E3-83E1-86FC-3A350BD8705C}"/>
                </a:ext>
              </a:extLst>
            </p:cNvPr>
            <p:cNvSpPr/>
            <p:nvPr/>
          </p:nvSpPr>
          <p:spPr>
            <a:xfrm>
              <a:off x="7335499" y="6244552"/>
              <a:ext cx="424782" cy="318685"/>
            </a:xfrm>
            <a:prstGeom prst="rect">
              <a:avLst/>
            </a:prstGeom>
            <a:solidFill>
              <a:srgbClr val="142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/>
                <a:t>h2</a:t>
              </a:r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2A3F6CE5-F1C7-0737-F13C-ABE1DFED3D83}"/>
                </a:ext>
              </a:extLst>
            </p:cNvPr>
            <p:cNvSpPr/>
            <p:nvPr/>
          </p:nvSpPr>
          <p:spPr>
            <a:xfrm>
              <a:off x="7901160" y="6244552"/>
              <a:ext cx="424782" cy="318685"/>
            </a:xfrm>
            <a:prstGeom prst="rect">
              <a:avLst/>
            </a:prstGeom>
            <a:solidFill>
              <a:srgbClr val="142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/>
                <a:t>p</a:t>
              </a:r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431C11B2-2C38-11E7-0B9E-9F4064FA92ED}"/>
                </a:ext>
              </a:extLst>
            </p:cNvPr>
            <p:cNvSpPr/>
            <p:nvPr/>
          </p:nvSpPr>
          <p:spPr>
            <a:xfrm>
              <a:off x="8476826" y="6244552"/>
              <a:ext cx="704671" cy="318685"/>
            </a:xfrm>
            <a:prstGeom prst="rect">
              <a:avLst/>
            </a:prstGeom>
            <a:solidFill>
              <a:srgbClr val="142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 err="1"/>
                <a:t>button</a:t>
              </a:r>
              <a:endParaRPr lang="es-CO" sz="1200" dirty="0"/>
            </a:p>
          </p:txBody>
        </p:sp>
        <p:cxnSp>
          <p:nvCxnSpPr>
            <p:cNvPr id="52" name="Conector angular 51">
              <a:extLst>
                <a:ext uri="{FF2B5EF4-FFF2-40B4-BE49-F238E27FC236}">
                  <a16:creationId xmlns:a16="http://schemas.microsoft.com/office/drawing/2014/main" id="{AC784211-C4A7-DF10-BC14-820C01BEE7BD}"/>
                </a:ext>
              </a:extLst>
            </p:cNvPr>
            <p:cNvCxnSpPr>
              <a:cxnSpLocks/>
              <a:stCxn id="20" idx="2"/>
              <a:endCxn id="47" idx="0"/>
            </p:cNvCxnSpPr>
            <p:nvPr/>
          </p:nvCxnSpPr>
          <p:spPr>
            <a:xfrm rot="5400000">
              <a:off x="7157427" y="5676703"/>
              <a:ext cx="383476" cy="7522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angular 54">
              <a:extLst>
                <a:ext uri="{FF2B5EF4-FFF2-40B4-BE49-F238E27FC236}">
                  <a16:creationId xmlns:a16="http://schemas.microsoft.com/office/drawing/2014/main" id="{DEFEA20E-6808-26F9-D8A7-854BE95BFF7D}"/>
                </a:ext>
              </a:extLst>
            </p:cNvPr>
            <p:cNvCxnSpPr>
              <a:cxnSpLocks/>
              <a:stCxn id="20" idx="2"/>
              <a:endCxn id="48" idx="0"/>
            </p:cNvCxnSpPr>
            <p:nvPr/>
          </p:nvCxnSpPr>
          <p:spPr>
            <a:xfrm rot="5400000">
              <a:off x="7444845" y="5964121"/>
              <a:ext cx="383476" cy="17738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angular 80">
              <a:extLst>
                <a:ext uri="{FF2B5EF4-FFF2-40B4-BE49-F238E27FC236}">
                  <a16:creationId xmlns:a16="http://schemas.microsoft.com/office/drawing/2014/main" id="{654EEFA9-2DA6-7213-383C-C113DB302DB9}"/>
                </a:ext>
              </a:extLst>
            </p:cNvPr>
            <p:cNvCxnSpPr>
              <a:cxnSpLocks/>
              <a:stCxn id="20" idx="2"/>
              <a:endCxn id="49" idx="0"/>
            </p:cNvCxnSpPr>
            <p:nvPr/>
          </p:nvCxnSpPr>
          <p:spPr>
            <a:xfrm rot="16200000" flipH="1">
              <a:off x="7727675" y="5858676"/>
              <a:ext cx="383476" cy="3882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angular 83">
              <a:extLst>
                <a:ext uri="{FF2B5EF4-FFF2-40B4-BE49-F238E27FC236}">
                  <a16:creationId xmlns:a16="http://schemas.microsoft.com/office/drawing/2014/main" id="{01E99D22-49F6-00FE-D3CE-1E63F27742C9}"/>
                </a:ext>
              </a:extLst>
            </p:cNvPr>
            <p:cNvCxnSpPr>
              <a:cxnSpLocks/>
              <a:stCxn id="20" idx="2"/>
              <a:endCxn id="50" idx="0"/>
            </p:cNvCxnSpPr>
            <p:nvPr/>
          </p:nvCxnSpPr>
          <p:spPr>
            <a:xfrm rot="16200000" flipH="1">
              <a:off x="8085481" y="5500871"/>
              <a:ext cx="383476" cy="110388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ángulo 88">
              <a:extLst>
                <a:ext uri="{FF2B5EF4-FFF2-40B4-BE49-F238E27FC236}">
                  <a16:creationId xmlns:a16="http://schemas.microsoft.com/office/drawing/2014/main" id="{7C7B7314-CC12-1F55-63AD-EFFC2A2154A1}"/>
                </a:ext>
              </a:extLst>
            </p:cNvPr>
            <p:cNvSpPr/>
            <p:nvPr/>
          </p:nvSpPr>
          <p:spPr>
            <a:xfrm>
              <a:off x="7725275" y="4532074"/>
              <a:ext cx="793518" cy="287387"/>
            </a:xfrm>
            <a:prstGeom prst="rect">
              <a:avLst/>
            </a:prstGeom>
            <a:solidFill>
              <a:srgbClr val="FAE2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0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1000" b="1" dirty="0" err="1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10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B84CA0E9-E635-EF51-CE89-763EEDE12202}"/>
                </a:ext>
              </a:extLst>
            </p:cNvPr>
            <p:cNvCxnSpPr>
              <a:cxnSpLocks/>
              <a:stCxn id="2" idx="2"/>
              <a:endCxn id="89" idx="0"/>
            </p:cNvCxnSpPr>
            <p:nvPr/>
          </p:nvCxnSpPr>
          <p:spPr>
            <a:xfrm>
              <a:off x="8122034" y="4383865"/>
              <a:ext cx="0" cy="148209"/>
            </a:xfrm>
            <a:prstGeom prst="line">
              <a:avLst/>
            </a:prstGeom>
            <a:ln>
              <a:solidFill>
                <a:srgbClr val="E8E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15537921-DD54-478F-7772-02D585962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1" y="5051527"/>
            <a:ext cx="4370004" cy="1123715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57B13E7-A0C1-ABF5-F55E-CFAB5E9D921A}"/>
              </a:ext>
            </a:extLst>
          </p:cNvPr>
          <p:cNvSpPr txBox="1">
            <a:spLocks/>
          </p:cNvSpPr>
          <p:nvPr/>
        </p:nvSpPr>
        <p:spPr>
          <a:xfrm>
            <a:off x="783166" y="1736950"/>
            <a:ext cx="5312834" cy="1292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As the root component is renderer, the whole app is executed.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React calculates the virtual DOM based on the returned JSX and state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EAD49B-39BA-EEA3-C140-6F14CB2AD6C7}"/>
              </a:ext>
            </a:extLst>
          </p:cNvPr>
          <p:cNvSpPr txBox="1"/>
          <p:nvPr/>
        </p:nvSpPr>
        <p:spPr>
          <a:xfrm>
            <a:off x="4549447" y="4835750"/>
            <a:ext cx="80352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s-CO" sz="13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App.jsx</a:t>
            </a:r>
            <a:endParaRPr lang="es-CO" sz="13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D51C079-5CE4-9FAC-6E93-F934FB4AC65F}"/>
              </a:ext>
            </a:extLst>
          </p:cNvPr>
          <p:cNvSpPr txBox="1"/>
          <p:nvPr/>
        </p:nvSpPr>
        <p:spPr>
          <a:xfrm>
            <a:off x="2245973" y="3811660"/>
            <a:ext cx="80352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s-CO" sz="13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App.jsx</a:t>
            </a:r>
            <a:endParaRPr lang="es-CO" sz="13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937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First render | rendering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0DD9BC1-7773-BBAA-22FF-CEA82B2E22F8}"/>
              </a:ext>
            </a:extLst>
          </p:cNvPr>
          <p:cNvSpPr txBox="1">
            <a:spLocks/>
          </p:cNvSpPr>
          <p:nvPr/>
        </p:nvSpPr>
        <p:spPr>
          <a:xfrm>
            <a:off x="7035825" y="4389700"/>
            <a:ext cx="4245087" cy="963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Which are the state variables of the red div and what value do they have when the app is initialized?</a:t>
            </a:r>
            <a:endParaRPr lang="es-CO" sz="1800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AB9294E-BA1A-832E-B15A-28F9F762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26" y="2972806"/>
            <a:ext cx="1968500" cy="1028700"/>
          </a:xfrm>
          <a:prstGeom prst="rect">
            <a:avLst/>
          </a:prstGeom>
        </p:spPr>
      </p:pic>
      <p:grpSp>
        <p:nvGrpSpPr>
          <p:cNvPr id="117" name="Grupo 116">
            <a:extLst>
              <a:ext uri="{FF2B5EF4-FFF2-40B4-BE49-F238E27FC236}">
                <a16:creationId xmlns:a16="http://schemas.microsoft.com/office/drawing/2014/main" id="{122DE388-4EA1-40BC-7FD8-54FFAFA4426A}"/>
              </a:ext>
            </a:extLst>
          </p:cNvPr>
          <p:cNvGrpSpPr/>
          <p:nvPr/>
        </p:nvGrpSpPr>
        <p:grpSpPr>
          <a:xfrm>
            <a:off x="1572909" y="2223079"/>
            <a:ext cx="4020212" cy="3556854"/>
            <a:chOff x="6681283" y="4055013"/>
            <a:chExt cx="2834975" cy="2508224"/>
          </a:xfrm>
        </p:grpSpPr>
        <p:pic>
          <p:nvPicPr>
            <p:cNvPr id="93" name="Imagen 92">
              <a:extLst>
                <a:ext uri="{FF2B5EF4-FFF2-40B4-BE49-F238E27FC236}">
                  <a16:creationId xmlns:a16="http://schemas.microsoft.com/office/drawing/2014/main" id="{7AC558EE-FA9F-0F7E-0167-786F4FF2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8871" y="4292736"/>
              <a:ext cx="287387" cy="287387"/>
            </a:xfrm>
            <a:prstGeom prst="rect">
              <a:avLst/>
            </a:prstGeom>
          </p:spPr>
        </p:pic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9CE1AC0E-E106-F7D5-CFC0-E9C0BFAE20C8}"/>
                </a:ext>
              </a:extLst>
            </p:cNvPr>
            <p:cNvGrpSpPr/>
            <p:nvPr/>
          </p:nvGrpSpPr>
          <p:grpSpPr>
            <a:xfrm>
              <a:off x="7668030" y="4055013"/>
              <a:ext cx="908008" cy="328852"/>
              <a:chOff x="5865708" y="4483732"/>
              <a:chExt cx="1811756" cy="736211"/>
            </a:xfrm>
          </p:grpSpPr>
          <p:sp>
            <p:nvSpPr>
              <p:cNvPr id="95" name="Rectángulo 94">
                <a:extLst>
                  <a:ext uri="{FF2B5EF4-FFF2-40B4-BE49-F238E27FC236}">
                    <a16:creationId xmlns:a16="http://schemas.microsoft.com/office/drawing/2014/main" id="{FA2FE030-EDB6-8212-D7AE-3CA5A08FE44A}"/>
                  </a:ext>
                </a:extLst>
              </p:cNvPr>
              <p:cNvSpPr/>
              <p:nvPr/>
            </p:nvSpPr>
            <p:spPr>
              <a:xfrm>
                <a:off x="5865708" y="4483732"/>
                <a:ext cx="1811756" cy="736211"/>
              </a:xfrm>
              <a:prstGeom prst="rect">
                <a:avLst/>
              </a:prstGeom>
              <a:solidFill>
                <a:srgbClr val="FAE23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200" b="1" dirty="0">
                    <a:solidFill>
                      <a:sysClr val="windowText" lastClr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&lt;</a:t>
                </a:r>
                <a:r>
                  <a:rPr lang="es-CO" sz="1200" b="1" dirty="0" err="1">
                    <a:solidFill>
                      <a:sysClr val="windowText" lastClr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div</a:t>
                </a:r>
                <a:r>
                  <a:rPr lang="es-CO" sz="1200" b="1" dirty="0">
                    <a:solidFill>
                      <a:sysClr val="windowText" lastClr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/&gt;</a:t>
                </a:r>
              </a:p>
            </p:txBody>
          </p:sp>
          <p:sp>
            <p:nvSpPr>
              <p:cNvPr id="96" name="Rectángulo 95">
                <a:extLst>
                  <a:ext uri="{FF2B5EF4-FFF2-40B4-BE49-F238E27FC236}">
                    <a16:creationId xmlns:a16="http://schemas.microsoft.com/office/drawing/2014/main" id="{2BBE60CF-34BA-04BC-A5A8-52AD56E66223}"/>
                  </a:ext>
                </a:extLst>
              </p:cNvPr>
              <p:cNvSpPr/>
              <p:nvPr/>
            </p:nvSpPr>
            <p:spPr>
              <a:xfrm>
                <a:off x="6876435" y="5006596"/>
                <a:ext cx="801027" cy="207447"/>
              </a:xfrm>
              <a:prstGeom prst="rect">
                <a:avLst/>
              </a:prstGeom>
              <a:solidFill>
                <a:srgbClr val="3745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800" dirty="0" err="1"/>
                  <a:t>root</a:t>
                </a:r>
                <a:endParaRPr lang="es-CO" sz="800" dirty="0"/>
              </a:p>
            </p:txBody>
          </p:sp>
        </p:grpSp>
        <p:cxnSp>
          <p:nvCxnSpPr>
            <p:cNvPr id="97" name="Conector angular 96">
              <a:extLst>
                <a:ext uri="{FF2B5EF4-FFF2-40B4-BE49-F238E27FC236}">
                  <a16:creationId xmlns:a16="http://schemas.microsoft.com/office/drawing/2014/main" id="{EE2CF9B6-54F0-2FDD-F336-4F0AC60A4802}"/>
                </a:ext>
              </a:extLst>
            </p:cNvPr>
            <p:cNvCxnSpPr>
              <a:cxnSpLocks/>
              <a:stCxn id="115" idx="2"/>
              <a:endCxn id="98" idx="0"/>
            </p:cNvCxnSpPr>
            <p:nvPr/>
          </p:nvCxnSpPr>
          <p:spPr>
            <a:xfrm rot="16200000" flipH="1">
              <a:off x="8405208" y="4536287"/>
              <a:ext cx="156347" cy="7226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ángulo 97">
              <a:extLst>
                <a:ext uri="{FF2B5EF4-FFF2-40B4-BE49-F238E27FC236}">
                  <a16:creationId xmlns:a16="http://schemas.microsoft.com/office/drawing/2014/main" id="{43C134F4-DA7A-6AAC-E86E-00F899CD9A77}"/>
                </a:ext>
              </a:extLst>
            </p:cNvPr>
            <p:cNvSpPr/>
            <p:nvPr/>
          </p:nvSpPr>
          <p:spPr>
            <a:xfrm>
              <a:off x="8489179" y="4975808"/>
              <a:ext cx="711098" cy="318685"/>
            </a:xfrm>
            <a:prstGeom prst="rect">
              <a:avLst/>
            </a:prstGeom>
            <a:solidFill>
              <a:srgbClr val="61D8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>
                  <a:solidFill>
                    <a:schemeClr val="tx1"/>
                  </a:solidFill>
                </a:rPr>
                <a:t>&lt;h1 /&gt;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17B09099-577C-229A-D1A5-DC905691AA08}"/>
                </a:ext>
              </a:extLst>
            </p:cNvPr>
            <p:cNvSpPr/>
            <p:nvPr/>
          </p:nvSpPr>
          <p:spPr>
            <a:xfrm>
              <a:off x="7072897" y="4975808"/>
              <a:ext cx="677475" cy="318685"/>
            </a:xfrm>
            <a:prstGeom prst="rect">
              <a:avLst/>
            </a:prstGeom>
            <a:solidFill>
              <a:srgbClr val="61D8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>
                  <a:solidFill>
                    <a:schemeClr val="tx1"/>
                  </a:solidFill>
                </a:rPr>
                <a:t>&lt;</a:t>
              </a:r>
              <a:r>
                <a:rPr lang="es-CO" sz="1200" dirty="0" err="1">
                  <a:solidFill>
                    <a:schemeClr val="tx1"/>
                  </a:solidFill>
                </a:rPr>
                <a:t>div</a:t>
              </a:r>
              <a:r>
                <a:rPr lang="es-CO" sz="1200" dirty="0">
                  <a:solidFill>
                    <a:schemeClr val="tx1"/>
                  </a:solidFill>
                </a:rPr>
                <a:t> /&gt;</a:t>
              </a:r>
            </a:p>
          </p:txBody>
        </p:sp>
        <p:cxnSp>
          <p:nvCxnSpPr>
            <p:cNvPr id="100" name="Conector angular 99">
              <a:extLst>
                <a:ext uri="{FF2B5EF4-FFF2-40B4-BE49-F238E27FC236}">
                  <a16:creationId xmlns:a16="http://schemas.microsoft.com/office/drawing/2014/main" id="{CB5F078C-271C-D0A8-2100-9428F567F301}"/>
                </a:ext>
              </a:extLst>
            </p:cNvPr>
            <p:cNvCxnSpPr>
              <a:cxnSpLocks/>
              <a:stCxn id="115" idx="2"/>
              <a:endCxn id="99" idx="0"/>
            </p:cNvCxnSpPr>
            <p:nvPr/>
          </p:nvCxnSpPr>
          <p:spPr>
            <a:xfrm rot="5400000">
              <a:off x="7688662" y="4542435"/>
              <a:ext cx="156347" cy="7103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ángulo 100">
              <a:extLst>
                <a:ext uri="{FF2B5EF4-FFF2-40B4-BE49-F238E27FC236}">
                  <a16:creationId xmlns:a16="http://schemas.microsoft.com/office/drawing/2014/main" id="{C9759180-8A91-9D5A-8C3A-F753754F690F}"/>
                </a:ext>
              </a:extLst>
            </p:cNvPr>
            <p:cNvSpPr/>
            <p:nvPr/>
          </p:nvSpPr>
          <p:spPr>
            <a:xfrm>
              <a:off x="6681283" y="5534667"/>
              <a:ext cx="424782" cy="318685"/>
            </a:xfrm>
            <a:prstGeom prst="rect">
              <a:avLst/>
            </a:prstGeom>
            <a:solidFill>
              <a:srgbClr val="65A9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 err="1"/>
                <a:t>img</a:t>
              </a:r>
              <a:endParaRPr lang="es-CO" sz="1200" dirty="0"/>
            </a:p>
          </p:txBody>
        </p:sp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9A6FD13A-B040-43D7-8A0D-D7FE55144613}"/>
                </a:ext>
              </a:extLst>
            </p:cNvPr>
            <p:cNvSpPr/>
            <p:nvPr/>
          </p:nvSpPr>
          <p:spPr>
            <a:xfrm>
              <a:off x="7512885" y="5542391"/>
              <a:ext cx="424782" cy="318685"/>
            </a:xfrm>
            <a:prstGeom prst="rect">
              <a:avLst/>
            </a:prstGeom>
            <a:solidFill>
              <a:srgbClr val="65A9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 err="1"/>
                <a:t>div</a:t>
              </a:r>
              <a:endParaRPr lang="es-CO" sz="1200" dirty="0"/>
            </a:p>
          </p:txBody>
        </p:sp>
        <p:cxnSp>
          <p:nvCxnSpPr>
            <p:cNvPr id="103" name="Conector angular 102">
              <a:extLst>
                <a:ext uri="{FF2B5EF4-FFF2-40B4-BE49-F238E27FC236}">
                  <a16:creationId xmlns:a16="http://schemas.microsoft.com/office/drawing/2014/main" id="{0988FB6E-7B95-388F-E16A-5E518E66070D}"/>
                </a:ext>
              </a:extLst>
            </p:cNvPr>
            <p:cNvCxnSpPr>
              <a:cxnSpLocks/>
              <a:stCxn id="99" idx="2"/>
              <a:endCxn id="101" idx="0"/>
            </p:cNvCxnSpPr>
            <p:nvPr/>
          </p:nvCxnSpPr>
          <p:spPr>
            <a:xfrm rot="5400000">
              <a:off x="7032568" y="5155600"/>
              <a:ext cx="240174" cy="517961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angular 103">
              <a:extLst>
                <a:ext uri="{FF2B5EF4-FFF2-40B4-BE49-F238E27FC236}">
                  <a16:creationId xmlns:a16="http://schemas.microsoft.com/office/drawing/2014/main" id="{15504B3F-878B-9BC4-75AE-B560C87AF7AE}"/>
                </a:ext>
              </a:extLst>
            </p:cNvPr>
            <p:cNvCxnSpPr>
              <a:cxnSpLocks/>
              <a:stCxn id="99" idx="2"/>
              <a:endCxn id="102" idx="0"/>
            </p:cNvCxnSpPr>
            <p:nvPr/>
          </p:nvCxnSpPr>
          <p:spPr>
            <a:xfrm rot="16200000" flipH="1">
              <a:off x="7444506" y="5261621"/>
              <a:ext cx="247898" cy="313641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ángulo 104">
              <a:extLst>
                <a:ext uri="{FF2B5EF4-FFF2-40B4-BE49-F238E27FC236}">
                  <a16:creationId xmlns:a16="http://schemas.microsoft.com/office/drawing/2014/main" id="{7D28D645-7A73-9FDB-CFC1-925855D3AA2B}"/>
                </a:ext>
              </a:extLst>
            </p:cNvPr>
            <p:cNvSpPr/>
            <p:nvPr/>
          </p:nvSpPr>
          <p:spPr>
            <a:xfrm>
              <a:off x="8314207" y="5534666"/>
              <a:ext cx="424782" cy="318685"/>
            </a:xfrm>
            <a:prstGeom prst="rect">
              <a:avLst/>
            </a:prstGeom>
            <a:solidFill>
              <a:srgbClr val="65A9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 err="1"/>
                <a:t>div</a:t>
              </a:r>
              <a:endParaRPr lang="es-CO" sz="1200" dirty="0"/>
            </a:p>
          </p:txBody>
        </p:sp>
        <p:cxnSp>
          <p:nvCxnSpPr>
            <p:cNvPr id="106" name="Conector angular 105">
              <a:extLst>
                <a:ext uri="{FF2B5EF4-FFF2-40B4-BE49-F238E27FC236}">
                  <a16:creationId xmlns:a16="http://schemas.microsoft.com/office/drawing/2014/main" id="{333F3F4A-696D-F3B0-A56F-9823B32B0F01}"/>
                </a:ext>
              </a:extLst>
            </p:cNvPr>
            <p:cNvCxnSpPr>
              <a:cxnSpLocks/>
              <a:stCxn id="99" idx="2"/>
              <a:endCxn id="105" idx="0"/>
            </p:cNvCxnSpPr>
            <p:nvPr/>
          </p:nvCxnSpPr>
          <p:spPr>
            <a:xfrm rot="16200000" flipH="1">
              <a:off x="7849030" y="4857097"/>
              <a:ext cx="240173" cy="111496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ángulo 106">
              <a:extLst>
                <a:ext uri="{FF2B5EF4-FFF2-40B4-BE49-F238E27FC236}">
                  <a16:creationId xmlns:a16="http://schemas.microsoft.com/office/drawing/2014/main" id="{FF885354-7C1B-6B17-984C-2D0E9D0EAD6D}"/>
                </a:ext>
              </a:extLst>
            </p:cNvPr>
            <p:cNvSpPr/>
            <p:nvPr/>
          </p:nvSpPr>
          <p:spPr>
            <a:xfrm>
              <a:off x="6760662" y="6244552"/>
              <a:ext cx="424782" cy="318685"/>
            </a:xfrm>
            <a:prstGeom prst="rect">
              <a:avLst/>
            </a:prstGeom>
            <a:solidFill>
              <a:srgbClr val="142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/>
                <a:t>h1</a:t>
              </a:r>
            </a:p>
          </p:txBody>
        </p:sp>
        <p:sp>
          <p:nvSpPr>
            <p:cNvPr id="108" name="Rectángulo 107">
              <a:extLst>
                <a:ext uri="{FF2B5EF4-FFF2-40B4-BE49-F238E27FC236}">
                  <a16:creationId xmlns:a16="http://schemas.microsoft.com/office/drawing/2014/main" id="{68C634E2-35AB-ACCF-652A-A9CBE95D069E}"/>
                </a:ext>
              </a:extLst>
            </p:cNvPr>
            <p:cNvSpPr/>
            <p:nvPr/>
          </p:nvSpPr>
          <p:spPr>
            <a:xfrm>
              <a:off x="7335499" y="6244552"/>
              <a:ext cx="424782" cy="318685"/>
            </a:xfrm>
            <a:prstGeom prst="rect">
              <a:avLst/>
            </a:prstGeom>
            <a:solidFill>
              <a:srgbClr val="142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/>
                <a:t>h2</a:t>
              </a:r>
            </a:p>
          </p:txBody>
        </p:sp>
        <p:sp>
          <p:nvSpPr>
            <p:cNvPr id="109" name="Rectángulo 108">
              <a:extLst>
                <a:ext uri="{FF2B5EF4-FFF2-40B4-BE49-F238E27FC236}">
                  <a16:creationId xmlns:a16="http://schemas.microsoft.com/office/drawing/2014/main" id="{C1C274EE-6136-CD93-005F-FF987EA32945}"/>
                </a:ext>
              </a:extLst>
            </p:cNvPr>
            <p:cNvSpPr/>
            <p:nvPr/>
          </p:nvSpPr>
          <p:spPr>
            <a:xfrm>
              <a:off x="7901160" y="6244552"/>
              <a:ext cx="424782" cy="318685"/>
            </a:xfrm>
            <a:prstGeom prst="rect">
              <a:avLst/>
            </a:prstGeom>
            <a:solidFill>
              <a:srgbClr val="142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/>
                <a:t>p</a:t>
              </a:r>
            </a:p>
          </p:txBody>
        </p:sp>
        <p:sp>
          <p:nvSpPr>
            <p:cNvPr id="110" name="Rectángulo 109">
              <a:extLst>
                <a:ext uri="{FF2B5EF4-FFF2-40B4-BE49-F238E27FC236}">
                  <a16:creationId xmlns:a16="http://schemas.microsoft.com/office/drawing/2014/main" id="{EDDF4FEC-0517-166E-D65D-7D2635547E73}"/>
                </a:ext>
              </a:extLst>
            </p:cNvPr>
            <p:cNvSpPr/>
            <p:nvPr/>
          </p:nvSpPr>
          <p:spPr>
            <a:xfrm>
              <a:off x="8476826" y="6244552"/>
              <a:ext cx="704671" cy="318685"/>
            </a:xfrm>
            <a:prstGeom prst="rect">
              <a:avLst/>
            </a:prstGeom>
            <a:solidFill>
              <a:srgbClr val="142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 err="1"/>
                <a:t>button</a:t>
              </a:r>
              <a:endParaRPr lang="es-CO" sz="1200" dirty="0"/>
            </a:p>
          </p:txBody>
        </p:sp>
        <p:cxnSp>
          <p:nvCxnSpPr>
            <p:cNvPr id="111" name="Conector angular 110">
              <a:extLst>
                <a:ext uri="{FF2B5EF4-FFF2-40B4-BE49-F238E27FC236}">
                  <a16:creationId xmlns:a16="http://schemas.microsoft.com/office/drawing/2014/main" id="{B05EAF40-1AD2-1EEE-B097-B80EDFEF0CA0}"/>
                </a:ext>
              </a:extLst>
            </p:cNvPr>
            <p:cNvCxnSpPr>
              <a:cxnSpLocks/>
              <a:stCxn id="102" idx="2"/>
              <a:endCxn id="107" idx="0"/>
            </p:cNvCxnSpPr>
            <p:nvPr/>
          </p:nvCxnSpPr>
          <p:spPr>
            <a:xfrm rot="5400000">
              <a:off x="7157427" y="5676703"/>
              <a:ext cx="383476" cy="7522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angular 111">
              <a:extLst>
                <a:ext uri="{FF2B5EF4-FFF2-40B4-BE49-F238E27FC236}">
                  <a16:creationId xmlns:a16="http://schemas.microsoft.com/office/drawing/2014/main" id="{4B67993C-3CE6-1A02-35AF-1FCD2437B16A}"/>
                </a:ext>
              </a:extLst>
            </p:cNvPr>
            <p:cNvCxnSpPr>
              <a:cxnSpLocks/>
              <a:stCxn id="102" idx="2"/>
              <a:endCxn id="108" idx="0"/>
            </p:cNvCxnSpPr>
            <p:nvPr/>
          </p:nvCxnSpPr>
          <p:spPr>
            <a:xfrm rot="5400000">
              <a:off x="7444845" y="5964121"/>
              <a:ext cx="383476" cy="17738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angular 112">
              <a:extLst>
                <a:ext uri="{FF2B5EF4-FFF2-40B4-BE49-F238E27FC236}">
                  <a16:creationId xmlns:a16="http://schemas.microsoft.com/office/drawing/2014/main" id="{E3579E93-1539-355F-8124-1404BCE66ACC}"/>
                </a:ext>
              </a:extLst>
            </p:cNvPr>
            <p:cNvCxnSpPr>
              <a:cxnSpLocks/>
              <a:stCxn id="102" idx="2"/>
              <a:endCxn id="109" idx="0"/>
            </p:cNvCxnSpPr>
            <p:nvPr/>
          </p:nvCxnSpPr>
          <p:spPr>
            <a:xfrm rot="16200000" flipH="1">
              <a:off x="7727675" y="5858676"/>
              <a:ext cx="383476" cy="3882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angular 113">
              <a:extLst>
                <a:ext uri="{FF2B5EF4-FFF2-40B4-BE49-F238E27FC236}">
                  <a16:creationId xmlns:a16="http://schemas.microsoft.com/office/drawing/2014/main" id="{1BB4DCDF-58F7-A4E7-6AC1-C23930B3062C}"/>
                </a:ext>
              </a:extLst>
            </p:cNvPr>
            <p:cNvCxnSpPr>
              <a:cxnSpLocks/>
              <a:stCxn id="102" idx="2"/>
              <a:endCxn id="110" idx="0"/>
            </p:cNvCxnSpPr>
            <p:nvPr/>
          </p:nvCxnSpPr>
          <p:spPr>
            <a:xfrm rot="16200000" flipH="1">
              <a:off x="8085481" y="5500871"/>
              <a:ext cx="383476" cy="110388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ángulo 114">
              <a:extLst>
                <a:ext uri="{FF2B5EF4-FFF2-40B4-BE49-F238E27FC236}">
                  <a16:creationId xmlns:a16="http://schemas.microsoft.com/office/drawing/2014/main" id="{5FCCB808-3CB9-D89D-27C4-BCD711C50386}"/>
                </a:ext>
              </a:extLst>
            </p:cNvPr>
            <p:cNvSpPr/>
            <p:nvPr/>
          </p:nvSpPr>
          <p:spPr>
            <a:xfrm>
              <a:off x="7725275" y="4532074"/>
              <a:ext cx="793518" cy="287387"/>
            </a:xfrm>
            <a:prstGeom prst="rect">
              <a:avLst/>
            </a:prstGeom>
            <a:solidFill>
              <a:srgbClr val="8D0E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0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1000" b="1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10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B17B5E9D-09DE-83A9-7B11-ECFAE4F9D160}"/>
                </a:ext>
              </a:extLst>
            </p:cNvPr>
            <p:cNvCxnSpPr>
              <a:cxnSpLocks/>
              <a:stCxn id="95" idx="2"/>
              <a:endCxn id="115" idx="0"/>
            </p:cNvCxnSpPr>
            <p:nvPr/>
          </p:nvCxnSpPr>
          <p:spPr>
            <a:xfrm>
              <a:off x="8122034" y="4383865"/>
              <a:ext cx="0" cy="148209"/>
            </a:xfrm>
            <a:prstGeom prst="line">
              <a:avLst/>
            </a:prstGeom>
            <a:ln>
              <a:solidFill>
                <a:srgbClr val="E8E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89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First render | </a:t>
            </a:r>
            <a:r>
              <a:rPr lang="en-US" dirty="0" err="1">
                <a:latin typeface="+mj-lt"/>
              </a:rPr>
              <a:t>Commiting</a:t>
            </a:r>
            <a:endParaRPr lang="en-US" dirty="0">
              <a:latin typeface="+mj-lt"/>
            </a:endParaRPr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C49BE06F-4004-6C60-CC4F-BE59EB1B1476}"/>
              </a:ext>
            </a:extLst>
          </p:cNvPr>
          <p:cNvGrpSpPr/>
          <p:nvPr/>
        </p:nvGrpSpPr>
        <p:grpSpPr>
          <a:xfrm>
            <a:off x="10072315" y="2816218"/>
            <a:ext cx="662699" cy="638703"/>
            <a:chOff x="7232459" y="2790297"/>
            <a:chExt cx="1532463" cy="1476973"/>
          </a:xfrm>
        </p:grpSpPr>
        <p:pic>
          <p:nvPicPr>
            <p:cNvPr id="86" name="Imagen 85">
              <a:extLst>
                <a:ext uri="{FF2B5EF4-FFF2-40B4-BE49-F238E27FC236}">
                  <a16:creationId xmlns:a16="http://schemas.microsoft.com/office/drawing/2014/main" id="{E02C0C0E-C2E2-812B-FF1E-F78F0477E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1231" y="2790297"/>
              <a:ext cx="594140" cy="594140"/>
            </a:xfrm>
            <a:prstGeom prst="rect">
              <a:avLst/>
            </a:prstGeom>
          </p:spPr>
        </p:pic>
        <p:pic>
          <p:nvPicPr>
            <p:cNvPr id="88" name="Imagen 87">
              <a:extLst>
                <a:ext uri="{FF2B5EF4-FFF2-40B4-BE49-F238E27FC236}">
                  <a16:creationId xmlns:a16="http://schemas.microsoft.com/office/drawing/2014/main" id="{DB02A02D-E25E-A151-CBE6-BB72E29B1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2459" y="3673130"/>
              <a:ext cx="597125" cy="594140"/>
            </a:xfrm>
            <a:prstGeom prst="rect">
              <a:avLst/>
            </a:prstGeom>
          </p:spPr>
        </p:pic>
        <p:pic>
          <p:nvPicPr>
            <p:cNvPr id="89" name="Imagen 88">
              <a:extLst>
                <a:ext uri="{FF2B5EF4-FFF2-40B4-BE49-F238E27FC236}">
                  <a16:creationId xmlns:a16="http://schemas.microsoft.com/office/drawing/2014/main" id="{E0FB54A9-5B1F-7643-2068-D00F617BF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6127" y="2790297"/>
              <a:ext cx="645408" cy="645408"/>
            </a:xfrm>
            <a:prstGeom prst="rect">
              <a:avLst/>
            </a:prstGeom>
          </p:spPr>
        </p:pic>
        <p:pic>
          <p:nvPicPr>
            <p:cNvPr id="90" name="Imagen 89">
              <a:extLst>
                <a:ext uri="{FF2B5EF4-FFF2-40B4-BE49-F238E27FC236}">
                  <a16:creationId xmlns:a16="http://schemas.microsoft.com/office/drawing/2014/main" id="{12418712-EE57-87B4-5410-D9C5D73EE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7797" y="3632603"/>
              <a:ext cx="597125" cy="597125"/>
            </a:xfrm>
            <a:prstGeom prst="rect">
              <a:avLst/>
            </a:prstGeom>
          </p:spPr>
        </p:pic>
      </p:grpSp>
      <p:pic>
        <p:nvPicPr>
          <p:cNvPr id="117" name="Imagen 116">
            <a:extLst>
              <a:ext uri="{FF2B5EF4-FFF2-40B4-BE49-F238E27FC236}">
                <a16:creationId xmlns:a16="http://schemas.microsoft.com/office/drawing/2014/main" id="{05A547DE-AF90-5631-1A28-67A4D8323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335" y="3185105"/>
            <a:ext cx="340160" cy="336848"/>
          </a:xfrm>
          <a:prstGeom prst="rect">
            <a:avLst/>
          </a:prstGeom>
        </p:spPr>
      </p:pic>
      <p:grpSp>
        <p:nvGrpSpPr>
          <p:cNvPr id="118" name="Grupo 117">
            <a:extLst>
              <a:ext uri="{FF2B5EF4-FFF2-40B4-BE49-F238E27FC236}">
                <a16:creationId xmlns:a16="http://schemas.microsoft.com/office/drawing/2014/main" id="{400EE022-46C3-93D3-7987-E6FEFFAA4EFD}"/>
              </a:ext>
            </a:extLst>
          </p:cNvPr>
          <p:cNvGrpSpPr/>
          <p:nvPr/>
        </p:nvGrpSpPr>
        <p:grpSpPr>
          <a:xfrm>
            <a:off x="3364876" y="2906469"/>
            <a:ext cx="1074746" cy="385449"/>
            <a:chOff x="5865708" y="4483732"/>
            <a:chExt cx="1811756" cy="736211"/>
          </a:xfrm>
        </p:grpSpPr>
        <p:sp>
          <p:nvSpPr>
            <p:cNvPr id="139" name="Rectángulo 138">
              <a:extLst>
                <a:ext uri="{FF2B5EF4-FFF2-40B4-BE49-F238E27FC236}">
                  <a16:creationId xmlns:a16="http://schemas.microsoft.com/office/drawing/2014/main" id="{A71CBAE0-BC94-1E99-20D7-EA4DF1E2C9DD}"/>
                </a:ext>
              </a:extLst>
            </p:cNvPr>
            <p:cNvSpPr/>
            <p:nvPr/>
          </p:nvSpPr>
          <p:spPr>
            <a:xfrm>
              <a:off x="5865708" y="4483732"/>
              <a:ext cx="1811756" cy="736211"/>
            </a:xfrm>
            <a:prstGeom prst="rect">
              <a:avLst/>
            </a:prstGeom>
            <a:solidFill>
              <a:srgbClr val="FAE2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1200" b="1" dirty="0" err="1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sp>
          <p:nvSpPr>
            <p:cNvPr id="140" name="Rectángulo 139">
              <a:extLst>
                <a:ext uri="{FF2B5EF4-FFF2-40B4-BE49-F238E27FC236}">
                  <a16:creationId xmlns:a16="http://schemas.microsoft.com/office/drawing/2014/main" id="{9131CB76-FDB4-21DC-0D61-09A57CD25F8F}"/>
                </a:ext>
              </a:extLst>
            </p:cNvPr>
            <p:cNvSpPr/>
            <p:nvPr/>
          </p:nvSpPr>
          <p:spPr>
            <a:xfrm>
              <a:off x="6876435" y="5006596"/>
              <a:ext cx="801027" cy="207447"/>
            </a:xfrm>
            <a:prstGeom prst="rect">
              <a:avLst/>
            </a:prstGeom>
            <a:solidFill>
              <a:srgbClr val="3745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800" dirty="0" err="1"/>
                <a:t>root</a:t>
              </a:r>
              <a:endParaRPr lang="es-CO" sz="800" dirty="0"/>
            </a:p>
          </p:txBody>
        </p:sp>
      </p:grpSp>
      <p:cxnSp>
        <p:nvCxnSpPr>
          <p:cNvPr id="119" name="Conector angular 118">
            <a:extLst>
              <a:ext uri="{FF2B5EF4-FFF2-40B4-BE49-F238E27FC236}">
                <a16:creationId xmlns:a16="http://schemas.microsoft.com/office/drawing/2014/main" id="{39C5A474-85D5-1222-6F47-2CCE85FDB1C9}"/>
              </a:ext>
            </a:extLst>
          </p:cNvPr>
          <p:cNvCxnSpPr>
            <a:cxnSpLocks/>
            <a:stCxn id="137" idx="2"/>
            <a:endCxn id="120" idx="0"/>
          </p:cNvCxnSpPr>
          <p:nvPr/>
        </p:nvCxnSpPr>
        <p:spPr>
          <a:xfrm rot="16200000" flipH="1">
            <a:off x="4238323" y="3466408"/>
            <a:ext cx="183255" cy="85540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ángulo 119">
            <a:extLst>
              <a:ext uri="{FF2B5EF4-FFF2-40B4-BE49-F238E27FC236}">
                <a16:creationId xmlns:a16="http://schemas.microsoft.com/office/drawing/2014/main" id="{3F461FC9-DCBA-6BA5-8E46-E9814D293AEE}"/>
              </a:ext>
            </a:extLst>
          </p:cNvPr>
          <p:cNvSpPr/>
          <p:nvPr/>
        </p:nvSpPr>
        <p:spPr>
          <a:xfrm>
            <a:off x="4336813" y="3985738"/>
            <a:ext cx="841677" cy="373532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&lt;h1 /&gt;</a:t>
            </a:r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E65E464F-DD37-0506-B45D-C5F1D811A581}"/>
              </a:ext>
            </a:extLst>
          </p:cNvPr>
          <p:cNvSpPr/>
          <p:nvPr/>
        </p:nvSpPr>
        <p:spPr>
          <a:xfrm>
            <a:off x="2660458" y="3985738"/>
            <a:ext cx="801880" cy="373532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</a:t>
            </a:r>
            <a:r>
              <a:rPr lang="es-CO" sz="1200" dirty="0" err="1">
                <a:solidFill>
                  <a:schemeClr val="tx1"/>
                </a:solidFill>
              </a:rPr>
              <a:t>div</a:t>
            </a:r>
            <a:r>
              <a:rPr lang="es-CO" sz="1200" dirty="0">
                <a:solidFill>
                  <a:schemeClr val="tx1"/>
                </a:solidFill>
              </a:rPr>
              <a:t> /&gt;</a:t>
            </a:r>
          </a:p>
        </p:txBody>
      </p:sp>
      <p:cxnSp>
        <p:nvCxnSpPr>
          <p:cNvPr id="122" name="Conector angular 121">
            <a:extLst>
              <a:ext uri="{FF2B5EF4-FFF2-40B4-BE49-F238E27FC236}">
                <a16:creationId xmlns:a16="http://schemas.microsoft.com/office/drawing/2014/main" id="{6865D306-A3C4-EC97-140D-849E80AB7103}"/>
              </a:ext>
            </a:extLst>
          </p:cNvPr>
          <p:cNvCxnSpPr>
            <a:cxnSpLocks/>
            <a:stCxn id="137" idx="2"/>
            <a:endCxn id="121" idx="0"/>
          </p:cNvCxnSpPr>
          <p:nvPr/>
        </p:nvCxnSpPr>
        <p:spPr>
          <a:xfrm rot="5400000">
            <a:off x="3390198" y="3473685"/>
            <a:ext cx="183255" cy="84085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0A9112B5-685D-A6E4-1993-BD3BFA18BED1}"/>
              </a:ext>
            </a:extLst>
          </p:cNvPr>
          <p:cNvSpPr/>
          <p:nvPr/>
        </p:nvSpPr>
        <p:spPr>
          <a:xfrm>
            <a:off x="2196932" y="4640780"/>
            <a:ext cx="502785" cy="373532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img</a:t>
            </a:r>
            <a:endParaRPr lang="es-CO" sz="1200" dirty="0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06E2E556-C284-3EFC-E830-B90119FBF954}"/>
              </a:ext>
            </a:extLst>
          </p:cNvPr>
          <p:cNvSpPr/>
          <p:nvPr/>
        </p:nvSpPr>
        <p:spPr>
          <a:xfrm>
            <a:off x="3181242" y="4649833"/>
            <a:ext cx="502785" cy="373532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125" name="Conector angular 124">
            <a:extLst>
              <a:ext uri="{FF2B5EF4-FFF2-40B4-BE49-F238E27FC236}">
                <a16:creationId xmlns:a16="http://schemas.microsoft.com/office/drawing/2014/main" id="{1E7A617B-6BD6-EBCB-C598-D7159FE1437F}"/>
              </a:ext>
            </a:extLst>
          </p:cNvPr>
          <p:cNvCxnSpPr>
            <a:cxnSpLocks/>
            <a:stCxn id="121" idx="2"/>
            <a:endCxn id="123" idx="0"/>
          </p:cNvCxnSpPr>
          <p:nvPr/>
        </p:nvCxnSpPr>
        <p:spPr>
          <a:xfrm rot="5400000">
            <a:off x="2614108" y="4193488"/>
            <a:ext cx="281509" cy="61307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angular 125">
            <a:extLst>
              <a:ext uri="{FF2B5EF4-FFF2-40B4-BE49-F238E27FC236}">
                <a16:creationId xmlns:a16="http://schemas.microsoft.com/office/drawing/2014/main" id="{2D0038F4-6EFB-F3D6-951F-3A7B61F6A79D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>
          <a:xfrm rot="16200000" flipH="1">
            <a:off x="3101735" y="4318933"/>
            <a:ext cx="290563" cy="37123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75A1768A-4462-C184-EB2A-41DA1F055B47}"/>
              </a:ext>
            </a:extLst>
          </p:cNvPr>
          <p:cNvSpPr/>
          <p:nvPr/>
        </p:nvSpPr>
        <p:spPr>
          <a:xfrm>
            <a:off x="4129711" y="4640778"/>
            <a:ext cx="502785" cy="373532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128" name="Conector angular 127">
            <a:extLst>
              <a:ext uri="{FF2B5EF4-FFF2-40B4-BE49-F238E27FC236}">
                <a16:creationId xmlns:a16="http://schemas.microsoft.com/office/drawing/2014/main" id="{30E1C495-88F4-094E-68A7-08BA1AFBDAF1}"/>
              </a:ext>
            </a:extLst>
          </p:cNvPr>
          <p:cNvCxnSpPr>
            <a:cxnSpLocks/>
            <a:stCxn id="121" idx="2"/>
            <a:endCxn id="127" idx="0"/>
          </p:cNvCxnSpPr>
          <p:nvPr/>
        </p:nvCxnSpPr>
        <p:spPr>
          <a:xfrm rot="16200000" flipH="1">
            <a:off x="3580497" y="3840171"/>
            <a:ext cx="281508" cy="131970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ED0E20DC-C838-E996-071D-F7F341801A32}"/>
              </a:ext>
            </a:extLst>
          </p:cNvPr>
          <p:cNvSpPr/>
          <p:nvPr/>
        </p:nvSpPr>
        <p:spPr>
          <a:xfrm>
            <a:off x="2290887" y="5472840"/>
            <a:ext cx="502785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h1</a:t>
            </a:r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BD983433-65BB-CB5A-27E6-AB48C5D8CC46}"/>
              </a:ext>
            </a:extLst>
          </p:cNvPr>
          <p:cNvSpPr/>
          <p:nvPr/>
        </p:nvSpPr>
        <p:spPr>
          <a:xfrm>
            <a:off x="2971282" y="5472840"/>
            <a:ext cx="502785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h2</a:t>
            </a:r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5D983C2D-B59D-164A-CFAC-BDCD2A837637}"/>
              </a:ext>
            </a:extLst>
          </p:cNvPr>
          <p:cNvSpPr/>
          <p:nvPr/>
        </p:nvSpPr>
        <p:spPr>
          <a:xfrm>
            <a:off x="3640816" y="5472840"/>
            <a:ext cx="502785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p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47A848CE-1B2E-C8BD-C482-E9DACF7808EC}"/>
              </a:ext>
            </a:extLst>
          </p:cNvPr>
          <p:cNvSpPr/>
          <p:nvPr/>
        </p:nvSpPr>
        <p:spPr>
          <a:xfrm>
            <a:off x="4322192" y="5472840"/>
            <a:ext cx="834070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button</a:t>
            </a:r>
            <a:endParaRPr lang="es-CO" sz="1200" dirty="0"/>
          </a:p>
        </p:txBody>
      </p:sp>
      <p:cxnSp>
        <p:nvCxnSpPr>
          <p:cNvPr id="133" name="Conector angular 132">
            <a:extLst>
              <a:ext uri="{FF2B5EF4-FFF2-40B4-BE49-F238E27FC236}">
                <a16:creationId xmlns:a16="http://schemas.microsoft.com/office/drawing/2014/main" id="{A6D1551A-3761-2A4D-65FE-DB9063309A8A}"/>
              </a:ext>
            </a:extLst>
          </p:cNvPr>
          <p:cNvCxnSpPr>
            <a:cxnSpLocks/>
            <a:stCxn id="124" idx="2"/>
            <a:endCxn id="129" idx="0"/>
          </p:cNvCxnSpPr>
          <p:nvPr/>
        </p:nvCxnSpPr>
        <p:spPr>
          <a:xfrm rot="5400000">
            <a:off x="2762720" y="4802926"/>
            <a:ext cx="449474" cy="89035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angular 133">
            <a:extLst>
              <a:ext uri="{FF2B5EF4-FFF2-40B4-BE49-F238E27FC236}">
                <a16:creationId xmlns:a16="http://schemas.microsoft.com/office/drawing/2014/main" id="{6A2B77B9-EBA0-CD22-1B2C-151E46D5C6A4}"/>
              </a:ext>
            </a:extLst>
          </p:cNvPr>
          <p:cNvCxnSpPr>
            <a:cxnSpLocks/>
            <a:stCxn id="124" idx="2"/>
            <a:endCxn id="130" idx="0"/>
          </p:cNvCxnSpPr>
          <p:nvPr/>
        </p:nvCxnSpPr>
        <p:spPr>
          <a:xfrm rot="5400000">
            <a:off x="3102917" y="5143123"/>
            <a:ext cx="449474" cy="20995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angular 134">
            <a:extLst>
              <a:ext uri="{FF2B5EF4-FFF2-40B4-BE49-F238E27FC236}">
                <a16:creationId xmlns:a16="http://schemas.microsoft.com/office/drawing/2014/main" id="{AA0DCAD3-0BF5-9E3B-5FD8-D9004880828F}"/>
              </a:ext>
            </a:extLst>
          </p:cNvPr>
          <p:cNvCxnSpPr>
            <a:cxnSpLocks/>
            <a:stCxn id="124" idx="2"/>
            <a:endCxn id="131" idx="0"/>
          </p:cNvCxnSpPr>
          <p:nvPr/>
        </p:nvCxnSpPr>
        <p:spPr>
          <a:xfrm rot="16200000" flipH="1">
            <a:off x="3437683" y="5018315"/>
            <a:ext cx="449474" cy="45957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angular 135">
            <a:extLst>
              <a:ext uri="{FF2B5EF4-FFF2-40B4-BE49-F238E27FC236}">
                <a16:creationId xmlns:a16="http://schemas.microsoft.com/office/drawing/2014/main" id="{3A714198-884F-EE93-D7DD-DFADDEFFBB74}"/>
              </a:ext>
            </a:extLst>
          </p:cNvPr>
          <p:cNvCxnSpPr>
            <a:cxnSpLocks/>
            <a:stCxn id="124" idx="2"/>
            <a:endCxn id="132" idx="0"/>
          </p:cNvCxnSpPr>
          <p:nvPr/>
        </p:nvCxnSpPr>
        <p:spPr>
          <a:xfrm rot="16200000" flipH="1">
            <a:off x="3861193" y="4594806"/>
            <a:ext cx="449474" cy="13065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4390F1B9-CFB0-EEDB-BEE9-877A7C1BFD81}"/>
              </a:ext>
            </a:extLst>
          </p:cNvPr>
          <p:cNvSpPr/>
          <p:nvPr/>
        </p:nvSpPr>
        <p:spPr>
          <a:xfrm>
            <a:off x="3432633" y="3465635"/>
            <a:ext cx="939232" cy="336848"/>
          </a:xfrm>
          <a:prstGeom prst="rect">
            <a:avLst/>
          </a:prstGeom>
          <a:solidFill>
            <a:srgbClr val="FAE2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s-CO" sz="1000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cxnSp>
        <p:nvCxnSpPr>
          <p:cNvPr id="138" name="Conector recto 137">
            <a:extLst>
              <a:ext uri="{FF2B5EF4-FFF2-40B4-BE49-F238E27FC236}">
                <a16:creationId xmlns:a16="http://schemas.microsoft.com/office/drawing/2014/main" id="{C47662DE-AFF3-126A-A22E-CB959EC34476}"/>
              </a:ext>
            </a:extLst>
          </p:cNvPr>
          <p:cNvCxnSpPr>
            <a:cxnSpLocks/>
            <a:stCxn id="139" idx="2"/>
            <a:endCxn id="137" idx="0"/>
          </p:cNvCxnSpPr>
          <p:nvPr/>
        </p:nvCxnSpPr>
        <p:spPr>
          <a:xfrm>
            <a:off x="3902249" y="3291918"/>
            <a:ext cx="0" cy="173717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de flecha 140">
            <a:extLst>
              <a:ext uri="{FF2B5EF4-FFF2-40B4-BE49-F238E27FC236}">
                <a16:creationId xmlns:a16="http://schemas.microsoft.com/office/drawing/2014/main" id="{4655FE4A-2136-F08E-B4C8-FD7352FAB79C}"/>
              </a:ext>
            </a:extLst>
          </p:cNvPr>
          <p:cNvCxnSpPr>
            <a:cxnSpLocks/>
          </p:cNvCxnSpPr>
          <p:nvPr/>
        </p:nvCxnSpPr>
        <p:spPr>
          <a:xfrm flipV="1">
            <a:off x="6443896" y="4079304"/>
            <a:ext cx="487327" cy="1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31F00240-F405-5521-0C6C-FF6F33A14F0F}"/>
              </a:ext>
            </a:extLst>
          </p:cNvPr>
          <p:cNvGrpSpPr/>
          <p:nvPr/>
        </p:nvGrpSpPr>
        <p:grpSpPr>
          <a:xfrm>
            <a:off x="8280929" y="2850519"/>
            <a:ext cx="1074746" cy="385449"/>
            <a:chOff x="5865708" y="4483732"/>
            <a:chExt cx="1811756" cy="736211"/>
          </a:xfrm>
        </p:grpSpPr>
        <p:sp>
          <p:nvSpPr>
            <p:cNvPr id="165" name="Rectángulo 164">
              <a:extLst>
                <a:ext uri="{FF2B5EF4-FFF2-40B4-BE49-F238E27FC236}">
                  <a16:creationId xmlns:a16="http://schemas.microsoft.com/office/drawing/2014/main" id="{4CAA437D-4FAB-8C00-8ADF-5FE85200A7D7}"/>
                </a:ext>
              </a:extLst>
            </p:cNvPr>
            <p:cNvSpPr/>
            <p:nvPr/>
          </p:nvSpPr>
          <p:spPr>
            <a:xfrm>
              <a:off x="5865708" y="4483732"/>
              <a:ext cx="1811756" cy="736211"/>
            </a:xfrm>
            <a:prstGeom prst="rect">
              <a:avLst/>
            </a:prstGeom>
            <a:solidFill>
              <a:srgbClr val="FAE2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1200" b="1" dirty="0" err="1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sp>
          <p:nvSpPr>
            <p:cNvPr id="166" name="Rectángulo 165">
              <a:extLst>
                <a:ext uri="{FF2B5EF4-FFF2-40B4-BE49-F238E27FC236}">
                  <a16:creationId xmlns:a16="http://schemas.microsoft.com/office/drawing/2014/main" id="{F3D35A14-A4A4-84F0-E3F6-664E60E5EF3E}"/>
                </a:ext>
              </a:extLst>
            </p:cNvPr>
            <p:cNvSpPr/>
            <p:nvPr/>
          </p:nvSpPr>
          <p:spPr>
            <a:xfrm>
              <a:off x="6876435" y="5006596"/>
              <a:ext cx="801027" cy="207447"/>
            </a:xfrm>
            <a:prstGeom prst="rect">
              <a:avLst/>
            </a:prstGeom>
            <a:solidFill>
              <a:srgbClr val="3745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800" dirty="0" err="1"/>
                <a:t>root</a:t>
              </a:r>
              <a:endParaRPr lang="es-CO" sz="800" dirty="0"/>
            </a:p>
          </p:txBody>
        </p:sp>
      </p:grpSp>
      <p:cxnSp>
        <p:nvCxnSpPr>
          <p:cNvPr id="145" name="Conector angular 144">
            <a:extLst>
              <a:ext uri="{FF2B5EF4-FFF2-40B4-BE49-F238E27FC236}">
                <a16:creationId xmlns:a16="http://schemas.microsoft.com/office/drawing/2014/main" id="{7D727907-5085-BD64-1854-A81E11C895EC}"/>
              </a:ext>
            </a:extLst>
          </p:cNvPr>
          <p:cNvCxnSpPr>
            <a:cxnSpLocks/>
            <a:stCxn id="163" idx="2"/>
            <a:endCxn id="146" idx="0"/>
          </p:cNvCxnSpPr>
          <p:nvPr/>
        </p:nvCxnSpPr>
        <p:spPr>
          <a:xfrm rot="16200000" flipH="1">
            <a:off x="9154376" y="3410458"/>
            <a:ext cx="183255" cy="85540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5D926526-3A37-1BCA-8945-DE90642FA648}"/>
              </a:ext>
            </a:extLst>
          </p:cNvPr>
          <p:cNvSpPr/>
          <p:nvPr/>
        </p:nvSpPr>
        <p:spPr>
          <a:xfrm>
            <a:off x="9252866" y="3929788"/>
            <a:ext cx="841677" cy="373532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&lt;h1 /&gt;</a:t>
            </a:r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6EE85777-E2A4-D9AE-8550-36BDAB7DAAF2}"/>
              </a:ext>
            </a:extLst>
          </p:cNvPr>
          <p:cNvSpPr/>
          <p:nvPr/>
        </p:nvSpPr>
        <p:spPr>
          <a:xfrm>
            <a:off x="7576511" y="3929788"/>
            <a:ext cx="801880" cy="373532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</a:t>
            </a:r>
            <a:r>
              <a:rPr lang="es-CO" sz="1200" dirty="0" err="1">
                <a:solidFill>
                  <a:schemeClr val="tx1"/>
                </a:solidFill>
              </a:rPr>
              <a:t>div</a:t>
            </a:r>
            <a:r>
              <a:rPr lang="es-CO" sz="1200" dirty="0">
                <a:solidFill>
                  <a:schemeClr val="tx1"/>
                </a:solidFill>
              </a:rPr>
              <a:t> /&gt;</a:t>
            </a:r>
          </a:p>
        </p:txBody>
      </p:sp>
      <p:cxnSp>
        <p:nvCxnSpPr>
          <p:cNvPr id="148" name="Conector angular 147">
            <a:extLst>
              <a:ext uri="{FF2B5EF4-FFF2-40B4-BE49-F238E27FC236}">
                <a16:creationId xmlns:a16="http://schemas.microsoft.com/office/drawing/2014/main" id="{40A3DD24-26B5-CA3B-1E1B-987389B710E2}"/>
              </a:ext>
            </a:extLst>
          </p:cNvPr>
          <p:cNvCxnSpPr>
            <a:cxnSpLocks/>
            <a:stCxn id="163" idx="2"/>
            <a:endCxn id="147" idx="0"/>
          </p:cNvCxnSpPr>
          <p:nvPr/>
        </p:nvCxnSpPr>
        <p:spPr>
          <a:xfrm rot="5400000">
            <a:off x="8306251" y="3417735"/>
            <a:ext cx="183255" cy="84085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80CA8EA7-45E5-4866-2872-099156DD94DE}"/>
              </a:ext>
            </a:extLst>
          </p:cNvPr>
          <p:cNvSpPr/>
          <p:nvPr/>
        </p:nvSpPr>
        <p:spPr>
          <a:xfrm>
            <a:off x="7112985" y="4584830"/>
            <a:ext cx="502785" cy="373532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img</a:t>
            </a:r>
            <a:endParaRPr lang="es-CO" sz="1200" dirty="0"/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0C46F151-EA7F-5663-6986-9AC81B249FCD}"/>
              </a:ext>
            </a:extLst>
          </p:cNvPr>
          <p:cNvSpPr/>
          <p:nvPr/>
        </p:nvSpPr>
        <p:spPr>
          <a:xfrm>
            <a:off x="8097295" y="4593883"/>
            <a:ext cx="502785" cy="373532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151" name="Conector angular 150">
            <a:extLst>
              <a:ext uri="{FF2B5EF4-FFF2-40B4-BE49-F238E27FC236}">
                <a16:creationId xmlns:a16="http://schemas.microsoft.com/office/drawing/2014/main" id="{AE66A041-6DBD-97E0-AA9B-38333F4506D4}"/>
              </a:ext>
            </a:extLst>
          </p:cNvPr>
          <p:cNvCxnSpPr>
            <a:cxnSpLocks/>
            <a:stCxn id="147" idx="2"/>
            <a:endCxn id="149" idx="0"/>
          </p:cNvCxnSpPr>
          <p:nvPr/>
        </p:nvCxnSpPr>
        <p:spPr>
          <a:xfrm rot="5400000">
            <a:off x="7530161" y="4137538"/>
            <a:ext cx="281509" cy="61307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r 151">
            <a:extLst>
              <a:ext uri="{FF2B5EF4-FFF2-40B4-BE49-F238E27FC236}">
                <a16:creationId xmlns:a16="http://schemas.microsoft.com/office/drawing/2014/main" id="{AF48F658-5646-CA09-FD20-F42F5A417520}"/>
              </a:ext>
            </a:extLst>
          </p:cNvPr>
          <p:cNvCxnSpPr>
            <a:cxnSpLocks/>
            <a:stCxn id="147" idx="2"/>
            <a:endCxn id="150" idx="0"/>
          </p:cNvCxnSpPr>
          <p:nvPr/>
        </p:nvCxnSpPr>
        <p:spPr>
          <a:xfrm rot="16200000" flipH="1">
            <a:off x="8017788" y="4262983"/>
            <a:ext cx="290563" cy="37123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ángulo 152">
            <a:extLst>
              <a:ext uri="{FF2B5EF4-FFF2-40B4-BE49-F238E27FC236}">
                <a16:creationId xmlns:a16="http://schemas.microsoft.com/office/drawing/2014/main" id="{C43CA596-749F-6DF5-3D96-58E052BD8702}"/>
              </a:ext>
            </a:extLst>
          </p:cNvPr>
          <p:cNvSpPr/>
          <p:nvPr/>
        </p:nvSpPr>
        <p:spPr>
          <a:xfrm>
            <a:off x="9045764" y="4584828"/>
            <a:ext cx="502785" cy="373532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154" name="Conector angular 153">
            <a:extLst>
              <a:ext uri="{FF2B5EF4-FFF2-40B4-BE49-F238E27FC236}">
                <a16:creationId xmlns:a16="http://schemas.microsoft.com/office/drawing/2014/main" id="{14E9B913-A597-AEB2-1402-32ACCA6986E2}"/>
              </a:ext>
            </a:extLst>
          </p:cNvPr>
          <p:cNvCxnSpPr>
            <a:cxnSpLocks/>
            <a:stCxn id="147" idx="2"/>
            <a:endCxn id="153" idx="0"/>
          </p:cNvCxnSpPr>
          <p:nvPr/>
        </p:nvCxnSpPr>
        <p:spPr>
          <a:xfrm rot="16200000" flipH="1">
            <a:off x="8496550" y="3784221"/>
            <a:ext cx="281508" cy="131970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0944D039-605C-42BD-069E-0801E9DEA067}"/>
              </a:ext>
            </a:extLst>
          </p:cNvPr>
          <p:cNvSpPr/>
          <p:nvPr/>
        </p:nvSpPr>
        <p:spPr>
          <a:xfrm>
            <a:off x="7206940" y="5416890"/>
            <a:ext cx="502785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h1</a:t>
            </a:r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C7F01E9E-5DA6-290C-6DF4-937801097711}"/>
              </a:ext>
            </a:extLst>
          </p:cNvPr>
          <p:cNvSpPr/>
          <p:nvPr/>
        </p:nvSpPr>
        <p:spPr>
          <a:xfrm>
            <a:off x="7887335" y="5416890"/>
            <a:ext cx="502785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h2</a:t>
            </a:r>
          </a:p>
        </p:txBody>
      </p:sp>
      <p:sp>
        <p:nvSpPr>
          <p:cNvPr id="157" name="Rectángulo 156">
            <a:extLst>
              <a:ext uri="{FF2B5EF4-FFF2-40B4-BE49-F238E27FC236}">
                <a16:creationId xmlns:a16="http://schemas.microsoft.com/office/drawing/2014/main" id="{E6A80B3E-EAEC-B1DD-E826-A330C990B875}"/>
              </a:ext>
            </a:extLst>
          </p:cNvPr>
          <p:cNvSpPr/>
          <p:nvPr/>
        </p:nvSpPr>
        <p:spPr>
          <a:xfrm>
            <a:off x="8556869" y="5416890"/>
            <a:ext cx="502785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p</a:t>
            </a:r>
          </a:p>
        </p:txBody>
      </p:sp>
      <p:sp>
        <p:nvSpPr>
          <p:cNvPr id="158" name="Rectángulo 157">
            <a:extLst>
              <a:ext uri="{FF2B5EF4-FFF2-40B4-BE49-F238E27FC236}">
                <a16:creationId xmlns:a16="http://schemas.microsoft.com/office/drawing/2014/main" id="{2D4C0DF8-C4C6-FB94-677E-6BC7C8A57BB2}"/>
              </a:ext>
            </a:extLst>
          </p:cNvPr>
          <p:cNvSpPr/>
          <p:nvPr/>
        </p:nvSpPr>
        <p:spPr>
          <a:xfrm>
            <a:off x="9238245" y="5416890"/>
            <a:ext cx="834070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button</a:t>
            </a:r>
            <a:endParaRPr lang="es-CO" sz="1200" dirty="0"/>
          </a:p>
        </p:txBody>
      </p:sp>
      <p:cxnSp>
        <p:nvCxnSpPr>
          <p:cNvPr id="159" name="Conector angular 158">
            <a:extLst>
              <a:ext uri="{FF2B5EF4-FFF2-40B4-BE49-F238E27FC236}">
                <a16:creationId xmlns:a16="http://schemas.microsoft.com/office/drawing/2014/main" id="{E950F8B6-D81C-7319-B626-B35DAE84FE99}"/>
              </a:ext>
            </a:extLst>
          </p:cNvPr>
          <p:cNvCxnSpPr>
            <a:cxnSpLocks/>
            <a:stCxn id="150" idx="2"/>
            <a:endCxn id="155" idx="0"/>
          </p:cNvCxnSpPr>
          <p:nvPr/>
        </p:nvCxnSpPr>
        <p:spPr>
          <a:xfrm rot="5400000">
            <a:off x="7678773" y="4746976"/>
            <a:ext cx="449474" cy="89035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angular 159">
            <a:extLst>
              <a:ext uri="{FF2B5EF4-FFF2-40B4-BE49-F238E27FC236}">
                <a16:creationId xmlns:a16="http://schemas.microsoft.com/office/drawing/2014/main" id="{8079AC93-400C-7D8B-5E71-B93C2E138919}"/>
              </a:ext>
            </a:extLst>
          </p:cNvPr>
          <p:cNvCxnSpPr>
            <a:cxnSpLocks/>
            <a:stCxn id="150" idx="2"/>
            <a:endCxn id="156" idx="0"/>
          </p:cNvCxnSpPr>
          <p:nvPr/>
        </p:nvCxnSpPr>
        <p:spPr>
          <a:xfrm rot="5400000">
            <a:off x="8018970" y="5087173"/>
            <a:ext cx="449474" cy="20995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angular 160">
            <a:extLst>
              <a:ext uri="{FF2B5EF4-FFF2-40B4-BE49-F238E27FC236}">
                <a16:creationId xmlns:a16="http://schemas.microsoft.com/office/drawing/2014/main" id="{4245C16B-B2B6-DC96-DE83-BC79902F5CF6}"/>
              </a:ext>
            </a:extLst>
          </p:cNvPr>
          <p:cNvCxnSpPr>
            <a:cxnSpLocks/>
            <a:stCxn id="150" idx="2"/>
            <a:endCxn id="157" idx="0"/>
          </p:cNvCxnSpPr>
          <p:nvPr/>
        </p:nvCxnSpPr>
        <p:spPr>
          <a:xfrm rot="16200000" flipH="1">
            <a:off x="8353736" y="4962365"/>
            <a:ext cx="449474" cy="45957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angular 161">
            <a:extLst>
              <a:ext uri="{FF2B5EF4-FFF2-40B4-BE49-F238E27FC236}">
                <a16:creationId xmlns:a16="http://schemas.microsoft.com/office/drawing/2014/main" id="{3A7800E3-D674-7AC3-BAB1-79EDAAE11B98}"/>
              </a:ext>
            </a:extLst>
          </p:cNvPr>
          <p:cNvCxnSpPr>
            <a:cxnSpLocks/>
            <a:stCxn id="150" idx="2"/>
            <a:endCxn id="158" idx="0"/>
          </p:cNvCxnSpPr>
          <p:nvPr/>
        </p:nvCxnSpPr>
        <p:spPr>
          <a:xfrm rot="16200000" flipH="1">
            <a:off x="8777246" y="4538856"/>
            <a:ext cx="449474" cy="13065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60B0B402-0A72-5793-CA96-EFB863B36B74}"/>
              </a:ext>
            </a:extLst>
          </p:cNvPr>
          <p:cNvSpPr/>
          <p:nvPr/>
        </p:nvSpPr>
        <p:spPr>
          <a:xfrm>
            <a:off x="8348686" y="3409685"/>
            <a:ext cx="939232" cy="336848"/>
          </a:xfrm>
          <a:prstGeom prst="rect">
            <a:avLst/>
          </a:prstGeom>
          <a:solidFill>
            <a:srgbClr val="FAE2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s-CO" sz="1000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83434665-B5FE-D04F-E9F7-4F63A503707C}"/>
              </a:ext>
            </a:extLst>
          </p:cNvPr>
          <p:cNvCxnSpPr>
            <a:cxnSpLocks/>
            <a:stCxn id="165" idx="2"/>
            <a:endCxn id="163" idx="0"/>
          </p:cNvCxnSpPr>
          <p:nvPr/>
        </p:nvCxnSpPr>
        <p:spPr>
          <a:xfrm>
            <a:off x="8818302" y="3235968"/>
            <a:ext cx="0" cy="173717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8">
            <a:extLst>
              <a:ext uri="{FF2B5EF4-FFF2-40B4-BE49-F238E27FC236}">
                <a16:creationId xmlns:a16="http://schemas.microsoft.com/office/drawing/2014/main" id="{393FCBD2-E9FF-5DF4-D983-4AFA97114046}"/>
              </a:ext>
            </a:extLst>
          </p:cNvPr>
          <p:cNvSpPr txBox="1">
            <a:spLocks/>
          </p:cNvSpPr>
          <p:nvPr/>
        </p:nvSpPr>
        <p:spPr>
          <a:xfrm>
            <a:off x="4439621" y="3596262"/>
            <a:ext cx="519358" cy="165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Index: 0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5442DB3B-7E28-A227-A7EA-40D1E65B06ED}"/>
              </a:ext>
            </a:extLst>
          </p:cNvPr>
          <p:cNvSpPr txBox="1">
            <a:spLocks/>
          </p:cNvSpPr>
          <p:nvPr/>
        </p:nvSpPr>
        <p:spPr>
          <a:xfrm>
            <a:off x="783166" y="1736950"/>
            <a:ext cx="9136086" cy="26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The DOM API is changed based on the state of the Virtual DOM for the initial render</a:t>
            </a:r>
            <a:endParaRPr lang="es-CO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8">
            <a:extLst>
              <a:ext uri="{FF2B5EF4-FFF2-40B4-BE49-F238E27FC236}">
                <a16:creationId xmlns:a16="http://schemas.microsoft.com/office/drawing/2014/main" id="{53DEF36E-A080-2068-EACD-5F3518EBCA60}"/>
              </a:ext>
            </a:extLst>
          </p:cNvPr>
          <p:cNvGrpSpPr/>
          <p:nvPr/>
        </p:nvGrpSpPr>
        <p:grpSpPr>
          <a:xfrm>
            <a:off x="7394875" y="2318165"/>
            <a:ext cx="2118084" cy="2733960"/>
            <a:chOff x="3486693" y="1475027"/>
            <a:chExt cx="1404679" cy="1813118"/>
          </a:xfrm>
          <a:solidFill>
            <a:srgbClr val="CD2028"/>
          </a:solidFill>
        </p:grpSpPr>
        <p:sp>
          <p:nvSpPr>
            <p:cNvPr id="19" name="Right Arrow 33">
              <a:extLst>
                <a:ext uri="{FF2B5EF4-FFF2-40B4-BE49-F238E27FC236}">
                  <a16:creationId xmlns:a16="http://schemas.microsoft.com/office/drawing/2014/main" id="{995CC653-0D9E-A11D-4A62-E036C47434DF}"/>
                </a:ext>
              </a:extLst>
            </p:cNvPr>
            <p:cNvSpPr/>
            <p:nvPr/>
          </p:nvSpPr>
          <p:spPr>
            <a:xfrm>
              <a:off x="4607666" y="2205865"/>
              <a:ext cx="283706" cy="351441"/>
            </a:xfrm>
            <a:prstGeom prst="rightArrow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B02BF60A-6C4B-954F-F369-57A929E1F202}"/>
                </a:ext>
              </a:extLst>
            </p:cNvPr>
            <p:cNvSpPr txBox="1"/>
            <p:nvPr/>
          </p:nvSpPr>
          <p:spPr>
            <a:xfrm>
              <a:off x="3486693" y="1475027"/>
              <a:ext cx="1120973" cy="1813118"/>
            </a:xfrm>
            <a:prstGeom prst="rect">
              <a:avLst/>
            </a:prstGeom>
            <a:grpFill/>
          </p:spPr>
          <p:txBody>
            <a:bodyPr wrap="square" lIns="243840" tIns="121920" rIns="243840" bIns="121920" rtlCol="0" anchor="ctr" anchorCtr="0"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en-US" sz="1400" dirty="0"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/>
              <a:endParaRPr lang="en-US" sz="1400" i="0" cap="all" baseline="0" dirty="0">
                <a:solidFill>
                  <a:schemeClr val="bg1"/>
                </a:solidFill>
                <a:ea typeface="+mn-ea"/>
                <a:cs typeface="+mn-cs"/>
              </a:endParaRPr>
            </a:p>
            <a:p>
              <a:pPr lvl="0" algn="ctr"/>
              <a:endParaRPr lang="en-US" sz="1400" i="0" cap="all" baseline="0" dirty="0">
                <a:solidFill>
                  <a:schemeClr val="bg1"/>
                </a:solidFill>
                <a:ea typeface="+mn-ea"/>
                <a:cs typeface="+mn-cs"/>
              </a:endParaRPr>
            </a:p>
            <a:p>
              <a:pPr lvl="0" algn="ctr"/>
              <a:endParaRPr lang="en-US" sz="1400" i="0" cap="none" baseline="0" dirty="0">
                <a:solidFill>
                  <a:schemeClr val="bg1"/>
                </a:solidFill>
                <a:ea typeface="+mn-ea"/>
                <a:cs typeface="+mn-cs"/>
              </a:endParaRPr>
            </a:p>
            <a:p>
              <a:pPr lvl="0" algn="ctr"/>
              <a:r>
                <a:rPr lang="es-ES" sz="1400" i="0" cap="none" baseline="0" dirty="0" err="1">
                  <a:solidFill>
                    <a:schemeClr val="bg1"/>
                  </a:solidFill>
                  <a:ea typeface="+mn-ea"/>
                  <a:cs typeface="+mn-cs"/>
                </a:rPr>
                <a:t>React</a:t>
              </a:r>
              <a:r>
                <a:rPr lang="es-ES" sz="1400" i="0" cap="none" baseline="0" dirty="0">
                  <a:solidFill>
                    <a:schemeClr val="bg1"/>
                  </a:solidFill>
                  <a:ea typeface="+mn-ea"/>
                  <a:cs typeface="+mn-cs"/>
                </a:rPr>
                <a:t> </a:t>
              </a:r>
              <a:r>
                <a:rPr lang="es-ES" sz="1400" i="0" cap="none" baseline="0" dirty="0" err="1">
                  <a:solidFill>
                    <a:schemeClr val="bg1"/>
                  </a:solidFill>
                  <a:ea typeface="+mn-ea"/>
                  <a:cs typeface="+mn-cs"/>
                </a:rPr>
                <a:t>behind</a:t>
              </a:r>
              <a:r>
                <a:rPr lang="es-ES" sz="1400" i="0" cap="none" baseline="0" dirty="0">
                  <a:solidFill>
                    <a:schemeClr val="bg1"/>
                  </a:solidFill>
                  <a:ea typeface="+mn-ea"/>
                  <a:cs typeface="+mn-cs"/>
                </a:rPr>
                <a:t> </a:t>
              </a:r>
              <a:r>
                <a:rPr lang="es-ES" sz="1400" i="0" cap="none" baseline="0" dirty="0" err="1">
                  <a:solidFill>
                    <a:schemeClr val="bg1"/>
                  </a:solidFill>
                  <a:ea typeface="+mn-ea"/>
                  <a:cs typeface="+mn-cs"/>
                </a:rPr>
                <a:t>the</a:t>
              </a:r>
              <a:r>
                <a:rPr lang="es-ES" sz="1400" i="0" cap="none" baseline="0" dirty="0">
                  <a:solidFill>
                    <a:schemeClr val="bg1"/>
                  </a:solidFill>
                  <a:ea typeface="+mn-ea"/>
                  <a:cs typeface="+mn-cs"/>
                </a:rPr>
                <a:t> </a:t>
              </a:r>
              <a:r>
                <a:rPr lang="es-ES" sz="1400" i="0" cap="none" baseline="0" dirty="0" err="1">
                  <a:solidFill>
                    <a:schemeClr val="bg1"/>
                  </a:solidFill>
                  <a:ea typeface="+mn-ea"/>
                  <a:cs typeface="+mn-cs"/>
                </a:rPr>
                <a:t>scenes</a:t>
              </a:r>
              <a:endParaRPr lang="ar-SA" sz="1400" i="0" cap="none" baseline="0" dirty="0">
                <a:solidFill>
                  <a:schemeClr val="bg1"/>
                </a:solidFill>
                <a:ea typeface="+mn-ea"/>
                <a:cs typeface="+mn-cs"/>
              </a:endParaRPr>
            </a:p>
            <a:p>
              <a:pPr algn="ctr">
                <a:spcAft>
                  <a:spcPts val="400"/>
                </a:spcAft>
              </a:pPr>
              <a:endPara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US" sz="1400" dirty="0">
                <a:solidFill>
                  <a:schemeClr val="bg1">
                    <a:lumMod val="7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7B9B4E46-CD81-9628-C53F-E2833A7DD45B}"/>
              </a:ext>
            </a:extLst>
          </p:cNvPr>
          <p:cNvGrpSpPr/>
          <p:nvPr/>
        </p:nvGrpSpPr>
        <p:grpSpPr>
          <a:xfrm>
            <a:off x="986963" y="2322005"/>
            <a:ext cx="2118084" cy="2733960"/>
            <a:chOff x="670882" y="1475027"/>
            <a:chExt cx="1404679" cy="1813118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" name="Right Arrow 37">
              <a:extLst>
                <a:ext uri="{FF2B5EF4-FFF2-40B4-BE49-F238E27FC236}">
                  <a16:creationId xmlns:a16="http://schemas.microsoft.com/office/drawing/2014/main" id="{372F8811-3005-F1E0-569E-A71D817C2552}"/>
                </a:ext>
              </a:extLst>
            </p:cNvPr>
            <p:cNvSpPr/>
            <p:nvPr/>
          </p:nvSpPr>
          <p:spPr>
            <a:xfrm>
              <a:off x="1791855" y="2205865"/>
              <a:ext cx="283706" cy="351441"/>
            </a:xfrm>
            <a:prstGeom prst="rightArrow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8FCEE1A-DABE-B550-F3FE-C1AE1EC4400A}"/>
                </a:ext>
              </a:extLst>
            </p:cNvPr>
            <p:cNvSpPr txBox="1"/>
            <p:nvPr/>
          </p:nvSpPr>
          <p:spPr>
            <a:xfrm>
              <a:off x="670882" y="1475027"/>
              <a:ext cx="1120973" cy="1813118"/>
            </a:xfrm>
            <a:prstGeom prst="rect">
              <a:avLst/>
            </a:prstGeom>
            <a:grpFill/>
          </p:spPr>
          <p:txBody>
            <a:bodyPr wrap="square" lIns="243840" tIns="121920" rIns="243840" bIns="121920" rtlCol="0" anchor="ctr" anchorCtr="0"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en-US" sz="1400" dirty="0"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rtl="0"/>
              <a:endParaRPr lang="en-US" sz="1400" b="0" i="0" cap="all" baseline="0" dirty="0">
                <a:solidFill>
                  <a:schemeClr val="bg1"/>
                </a:solidFill>
                <a:ea typeface="+mn-ea"/>
                <a:cs typeface="+mn-cs"/>
              </a:endParaRPr>
            </a:p>
            <a:p>
              <a:pPr lvl="0" algn="ctr" rtl="0"/>
              <a:endParaRPr lang="en-US" sz="1400" b="0" i="0" cap="all" baseline="0" dirty="0">
                <a:solidFill>
                  <a:schemeClr val="bg1"/>
                </a:solidFill>
                <a:ea typeface="+mn-ea"/>
                <a:cs typeface="+mn-cs"/>
              </a:endParaRPr>
            </a:p>
            <a:p>
              <a:pPr lvl="0" algn="ctr" rtl="0"/>
              <a:r>
                <a:rPr lang="es-ES" sz="1400" b="0" i="0" cap="none" baseline="0" dirty="0">
                  <a:solidFill>
                    <a:schemeClr val="bg1"/>
                  </a:solidFill>
                  <a:ea typeface="+mn-ea"/>
                  <a:cs typeface="+mn-cs"/>
                </a:rPr>
                <a:t>Definición, ventajas y desventajas</a:t>
              </a:r>
              <a:endParaRPr lang="ar-SA" sz="1400" b="0" i="0" cap="none" baseline="0" dirty="0">
                <a:solidFill>
                  <a:schemeClr val="bg1"/>
                </a:solidFill>
                <a:ea typeface="+mn-ea"/>
                <a:cs typeface="+mn-cs"/>
              </a:endParaRPr>
            </a:p>
            <a:p>
              <a:pPr algn="ctr"/>
              <a:endParaRPr lang="en-US" sz="1400" dirty="0">
                <a:solidFill>
                  <a:schemeClr val="bg1">
                    <a:lumMod val="7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5AEE8D1-8C69-8DB7-43B4-74B48B38ECC7}"/>
              </a:ext>
            </a:extLst>
          </p:cNvPr>
          <p:cNvGrpSpPr/>
          <p:nvPr/>
        </p:nvGrpSpPr>
        <p:grpSpPr>
          <a:xfrm>
            <a:off x="3101858" y="2322005"/>
            <a:ext cx="2118084" cy="2733960"/>
            <a:chOff x="2073529" y="1475027"/>
            <a:chExt cx="1404679" cy="1813118"/>
          </a:xfrm>
          <a:solidFill>
            <a:srgbClr val="CD2028"/>
          </a:solidFill>
        </p:grpSpPr>
        <p:sp>
          <p:nvSpPr>
            <p:cNvPr id="6" name="Right Arrow 30">
              <a:extLst>
                <a:ext uri="{FF2B5EF4-FFF2-40B4-BE49-F238E27FC236}">
                  <a16:creationId xmlns:a16="http://schemas.microsoft.com/office/drawing/2014/main" id="{3368D2A8-C7DA-1A5C-9A86-7E6B9CB58B2E}"/>
                </a:ext>
              </a:extLst>
            </p:cNvPr>
            <p:cNvSpPr/>
            <p:nvPr/>
          </p:nvSpPr>
          <p:spPr>
            <a:xfrm>
              <a:off x="3194502" y="2205865"/>
              <a:ext cx="283706" cy="351441"/>
            </a:xfrm>
            <a:prstGeom prst="rightArrow">
              <a:avLst/>
            </a:prstGeom>
            <a:solidFill>
              <a:srgbClr val="1919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216D28-47DE-39C8-49E6-8DC1B1F5E8C3}"/>
                </a:ext>
              </a:extLst>
            </p:cNvPr>
            <p:cNvSpPr txBox="1"/>
            <p:nvPr/>
          </p:nvSpPr>
          <p:spPr>
            <a:xfrm>
              <a:off x="2073529" y="1475027"/>
              <a:ext cx="1120973" cy="1813118"/>
            </a:xfrm>
            <a:prstGeom prst="rect">
              <a:avLst/>
            </a:prstGeom>
            <a:solidFill>
              <a:srgbClr val="191919"/>
            </a:solidFill>
          </p:spPr>
          <p:txBody>
            <a:bodyPr wrap="square" lIns="243840" tIns="121920" rIns="243840" bIns="121920" rtlCol="0" anchor="ctr" anchorCtr="0"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en-US" sz="14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/>
              <a:endParaRPr lang="en-US" sz="1400" i="0" cap="all" baseline="0" dirty="0">
                <a:solidFill>
                  <a:schemeClr val="bg1"/>
                </a:solidFill>
                <a:ea typeface="+mn-ea"/>
                <a:cs typeface="+mn-cs"/>
              </a:endParaRPr>
            </a:p>
            <a:p>
              <a:pPr lvl="0" algn="ctr"/>
              <a:endParaRPr lang="en-US" sz="1400" i="0" cap="all" baseline="0" dirty="0">
                <a:solidFill>
                  <a:schemeClr val="bg1"/>
                </a:solidFill>
                <a:ea typeface="+mn-ea"/>
                <a:cs typeface="+mn-cs"/>
              </a:endParaRPr>
            </a:p>
            <a:p>
              <a:pPr lvl="0" algn="ctr"/>
              <a:r>
                <a:rPr lang="en-US" sz="1400" i="0" cap="none" baseline="0" dirty="0" err="1">
                  <a:solidFill>
                    <a:schemeClr val="bg1"/>
                  </a:solidFill>
                  <a:ea typeface="+mn-ea"/>
                  <a:cs typeface="+mn-cs"/>
                </a:rPr>
                <a:t>Componentes</a:t>
              </a:r>
              <a:r>
                <a:rPr lang="en-US" sz="1400" i="0" cap="none" baseline="0" dirty="0">
                  <a:solidFill>
                    <a:schemeClr val="bg1"/>
                  </a:solidFill>
                  <a:ea typeface="+mn-ea"/>
                  <a:cs typeface="+mn-cs"/>
                </a:rPr>
                <a:t>, JSX y </a:t>
              </a:r>
              <a:r>
                <a:rPr lang="en-US" sz="1400" i="0" cap="none" baseline="0" dirty="0" err="1">
                  <a:solidFill>
                    <a:schemeClr val="bg1"/>
                  </a:solidFill>
                  <a:ea typeface="+mn-ea"/>
                  <a:cs typeface="+mn-cs"/>
                </a:rPr>
                <a:t>transpiladores</a:t>
              </a:r>
              <a:endParaRPr lang="en-US" sz="1400" i="0" cap="none" baseline="0" dirty="0">
                <a:solidFill>
                  <a:schemeClr val="bg1"/>
                </a:solidFill>
                <a:ea typeface="+mn-ea"/>
                <a:cs typeface="+mn-cs"/>
              </a:endParaRPr>
            </a:p>
            <a:p>
              <a:pPr algn="ctr">
                <a:spcAft>
                  <a:spcPts val="400"/>
                </a:spcAft>
              </a:pPr>
              <a:endPara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A91269CD-426B-B23A-50D6-066963B9EE2B}"/>
              </a:ext>
            </a:extLst>
          </p:cNvPr>
          <p:cNvSpPr txBox="1"/>
          <p:nvPr/>
        </p:nvSpPr>
        <p:spPr>
          <a:xfrm>
            <a:off x="9570556" y="2318165"/>
            <a:ext cx="1690290" cy="273396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 wrap="square" lIns="243840" tIns="121920" rIns="243840" bIns="121920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endParaRPr lang="en-US" sz="2667" dirty="0"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endParaRPr lang="en-US" sz="1600" b="0" i="0" cap="all" baseline="0" dirty="0">
              <a:solidFill>
                <a:sysClr val="window" lastClr="FFFFFF"/>
              </a:solidFill>
              <a:latin typeface="Lato" panose="020F0502020204030203" pitchFamily="34" charset="0"/>
              <a:ea typeface="+mn-ea"/>
              <a:cs typeface="+mn-cs"/>
            </a:endParaRPr>
          </a:p>
          <a:p>
            <a:pPr lvl="0" algn="ctr"/>
            <a:endParaRPr lang="en-US" sz="1600" b="0" i="0" cap="all" baseline="0" dirty="0">
              <a:solidFill>
                <a:sysClr val="window" lastClr="FFFFFF"/>
              </a:solidFill>
              <a:latin typeface="Lato" panose="020F0502020204030203" pitchFamily="34" charset="0"/>
              <a:ea typeface="+mn-ea"/>
              <a:cs typeface="+mn-cs"/>
            </a:endParaRPr>
          </a:p>
          <a:p>
            <a:pPr lvl="0" algn="ctr"/>
            <a:r>
              <a:rPr lang="es-ES" sz="1400" b="0" i="0" cap="none" baseline="0" dirty="0">
                <a:solidFill>
                  <a:sysClr val="window" lastClr="FFFFFF"/>
                </a:solidFill>
                <a:latin typeface="+mn-lt"/>
                <a:ea typeface="+mn-ea"/>
                <a:cs typeface="+mn-cs"/>
              </a:rPr>
              <a:t>Mejores prácticas</a:t>
            </a:r>
            <a:endParaRPr lang="ar-SA" sz="1400" b="0" i="0" cap="none" baseline="0" dirty="0">
              <a:solidFill>
                <a:sysClr val="window" lastClr="FFFFFF"/>
              </a:solidFill>
              <a:latin typeface="+mn-lt"/>
              <a:ea typeface="+mn-ea"/>
              <a:cs typeface="+mn-cs"/>
            </a:endParaRPr>
          </a:p>
          <a:p>
            <a:pPr algn="ctr">
              <a:spcAft>
                <a:spcPts val="400"/>
              </a:spcAft>
            </a:pPr>
            <a:endParaRPr lang="en-US" sz="16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1333" dirty="0">
              <a:solidFill>
                <a:schemeClr val="bg1">
                  <a:lumMod val="75000"/>
                </a:schemeClr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56" name="Group 78">
            <a:extLst>
              <a:ext uri="{FF2B5EF4-FFF2-40B4-BE49-F238E27FC236}">
                <a16:creationId xmlns:a16="http://schemas.microsoft.com/office/drawing/2014/main" id="{B5A52F5F-3EFE-DDEC-E9B3-33F1DD0D9B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65309" y="2808556"/>
            <a:ext cx="544459" cy="481683"/>
            <a:chOff x="1496" y="1739"/>
            <a:chExt cx="451" cy="399"/>
          </a:xfrm>
        </p:grpSpPr>
        <p:sp>
          <p:nvSpPr>
            <p:cNvPr id="57" name="Freeform 79">
              <a:extLst>
                <a:ext uri="{FF2B5EF4-FFF2-40B4-BE49-F238E27FC236}">
                  <a16:creationId xmlns:a16="http://schemas.microsoft.com/office/drawing/2014/main" id="{5FEF7C9D-CCFF-9FDD-3BF8-DAA0EFBED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6" y="1739"/>
              <a:ext cx="451" cy="399"/>
            </a:xfrm>
            <a:custGeom>
              <a:avLst/>
              <a:gdLst>
                <a:gd name="T0" fmla="*/ 605 w 790"/>
                <a:gd name="T1" fmla="*/ 229 h 700"/>
                <a:gd name="T2" fmla="*/ 592 w 790"/>
                <a:gd name="T3" fmla="*/ 8 h 700"/>
                <a:gd name="T4" fmla="*/ 395 w 790"/>
                <a:gd name="T5" fmla="*/ 107 h 700"/>
                <a:gd name="T6" fmla="*/ 198 w 790"/>
                <a:gd name="T7" fmla="*/ 8 h 700"/>
                <a:gd name="T8" fmla="*/ 185 w 790"/>
                <a:gd name="T9" fmla="*/ 229 h 700"/>
                <a:gd name="T10" fmla="*/ 0 w 790"/>
                <a:gd name="T11" fmla="*/ 350 h 700"/>
                <a:gd name="T12" fmla="*/ 185 w 790"/>
                <a:gd name="T13" fmla="*/ 471 h 700"/>
                <a:gd name="T14" fmla="*/ 198 w 790"/>
                <a:gd name="T15" fmla="*/ 692 h 700"/>
                <a:gd name="T16" fmla="*/ 272 w 790"/>
                <a:gd name="T17" fmla="*/ 691 h 700"/>
                <a:gd name="T18" fmla="*/ 360 w 790"/>
                <a:gd name="T19" fmla="*/ 628 h 700"/>
                <a:gd name="T20" fmla="*/ 560 w 790"/>
                <a:gd name="T21" fmla="*/ 700 h 700"/>
                <a:gd name="T22" fmla="*/ 621 w 790"/>
                <a:gd name="T23" fmla="*/ 531 h 700"/>
                <a:gd name="T24" fmla="*/ 664 w 790"/>
                <a:gd name="T25" fmla="*/ 455 h 700"/>
                <a:gd name="T26" fmla="*/ 664 w 790"/>
                <a:gd name="T27" fmla="*/ 245 h 700"/>
                <a:gd name="T28" fmla="*/ 460 w 790"/>
                <a:gd name="T29" fmla="*/ 462 h 700"/>
                <a:gd name="T30" fmla="*/ 330 w 790"/>
                <a:gd name="T31" fmla="*/ 462 h 700"/>
                <a:gd name="T32" fmla="*/ 266 w 790"/>
                <a:gd name="T33" fmla="*/ 350 h 700"/>
                <a:gd name="T34" fmla="*/ 330 w 790"/>
                <a:gd name="T35" fmla="*/ 238 h 700"/>
                <a:gd name="T36" fmla="*/ 460 w 790"/>
                <a:gd name="T37" fmla="*/ 238 h 700"/>
                <a:gd name="T38" fmla="*/ 524 w 790"/>
                <a:gd name="T39" fmla="*/ 350 h 700"/>
                <a:gd name="T40" fmla="*/ 518 w 790"/>
                <a:gd name="T41" fmla="*/ 279 h 700"/>
                <a:gd name="T42" fmla="*/ 568 w 790"/>
                <a:gd name="T43" fmla="*/ 250 h 700"/>
                <a:gd name="T44" fmla="*/ 518 w 790"/>
                <a:gd name="T45" fmla="*/ 279 h 700"/>
                <a:gd name="T46" fmla="*/ 351 w 790"/>
                <a:gd name="T47" fmla="*/ 209 h 700"/>
                <a:gd name="T48" fmla="*/ 440 w 790"/>
                <a:gd name="T49" fmla="*/ 209 h 700"/>
                <a:gd name="T50" fmla="*/ 272 w 790"/>
                <a:gd name="T51" fmla="*/ 279 h 700"/>
                <a:gd name="T52" fmla="*/ 222 w 790"/>
                <a:gd name="T53" fmla="*/ 250 h 700"/>
                <a:gd name="T54" fmla="*/ 272 w 790"/>
                <a:gd name="T55" fmla="*/ 279 h 700"/>
                <a:gd name="T56" fmla="*/ 295 w 790"/>
                <a:gd name="T57" fmla="*/ 459 h 700"/>
                <a:gd name="T58" fmla="*/ 250 w 790"/>
                <a:gd name="T59" fmla="*/ 382 h 700"/>
                <a:gd name="T60" fmla="*/ 395 w 790"/>
                <a:gd name="T61" fmla="*/ 493 h 700"/>
                <a:gd name="T62" fmla="*/ 395 w 790"/>
                <a:gd name="T63" fmla="*/ 550 h 700"/>
                <a:gd name="T64" fmla="*/ 395 w 790"/>
                <a:gd name="T65" fmla="*/ 493 h 700"/>
                <a:gd name="T66" fmla="*/ 540 w 790"/>
                <a:gd name="T67" fmla="*/ 382 h 700"/>
                <a:gd name="T68" fmla="*/ 495 w 790"/>
                <a:gd name="T69" fmla="*/ 459 h 700"/>
                <a:gd name="T70" fmla="*/ 476 w 790"/>
                <a:gd name="T71" fmla="*/ 211 h 700"/>
                <a:gd name="T72" fmla="*/ 560 w 790"/>
                <a:gd name="T73" fmla="*/ 29 h 700"/>
                <a:gd name="T74" fmla="*/ 594 w 790"/>
                <a:gd name="T75" fmla="*/ 160 h 700"/>
                <a:gd name="T76" fmla="*/ 476 w 790"/>
                <a:gd name="T77" fmla="*/ 211 h 700"/>
                <a:gd name="T78" fmla="*/ 213 w 790"/>
                <a:gd name="T79" fmla="*/ 223 h 700"/>
                <a:gd name="T80" fmla="*/ 212 w 790"/>
                <a:gd name="T81" fmla="*/ 33 h 700"/>
                <a:gd name="T82" fmla="*/ 376 w 790"/>
                <a:gd name="T83" fmla="*/ 129 h 700"/>
                <a:gd name="T84" fmla="*/ 234 w 790"/>
                <a:gd name="T85" fmla="*/ 350 h 700"/>
                <a:gd name="T86" fmla="*/ 130 w 790"/>
                <a:gd name="T87" fmla="*/ 427 h 700"/>
                <a:gd name="T88" fmla="*/ 131 w 790"/>
                <a:gd name="T89" fmla="*/ 273 h 700"/>
                <a:gd name="T90" fmla="*/ 234 w 790"/>
                <a:gd name="T91" fmla="*/ 350 h 700"/>
                <a:gd name="T92" fmla="*/ 376 w 790"/>
                <a:gd name="T93" fmla="*/ 571 h 700"/>
                <a:gd name="T94" fmla="*/ 304 w 790"/>
                <a:gd name="T95" fmla="*/ 638 h 700"/>
                <a:gd name="T96" fmla="*/ 230 w 790"/>
                <a:gd name="T97" fmla="*/ 672 h 700"/>
                <a:gd name="T98" fmla="*/ 196 w 790"/>
                <a:gd name="T99" fmla="*/ 541 h 700"/>
                <a:gd name="T100" fmla="*/ 314 w 790"/>
                <a:gd name="T101" fmla="*/ 489 h 700"/>
                <a:gd name="T102" fmla="*/ 577 w 790"/>
                <a:gd name="T103" fmla="*/ 477 h 700"/>
                <a:gd name="T104" fmla="*/ 578 w 790"/>
                <a:gd name="T105" fmla="*/ 667 h 700"/>
                <a:gd name="T106" fmla="*/ 414 w 790"/>
                <a:gd name="T107" fmla="*/ 571 h 700"/>
                <a:gd name="T108" fmla="*/ 556 w 790"/>
                <a:gd name="T109" fmla="*/ 350 h 700"/>
                <a:gd name="T110" fmla="*/ 660 w 790"/>
                <a:gd name="T111" fmla="*/ 273 h 700"/>
                <a:gd name="T112" fmla="*/ 660 w 790"/>
                <a:gd name="T113" fmla="*/ 427 h 700"/>
                <a:gd name="T114" fmla="*/ 556 w 790"/>
                <a:gd name="T115" fmla="*/ 3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0" h="700">
                  <a:moveTo>
                    <a:pt x="664" y="245"/>
                  </a:moveTo>
                  <a:cubicBezTo>
                    <a:pt x="646" y="239"/>
                    <a:pt x="626" y="234"/>
                    <a:pt x="605" y="229"/>
                  </a:cubicBezTo>
                  <a:cubicBezTo>
                    <a:pt x="612" y="207"/>
                    <a:pt x="618" y="186"/>
                    <a:pt x="622" y="165"/>
                  </a:cubicBezTo>
                  <a:cubicBezTo>
                    <a:pt x="638" y="84"/>
                    <a:pt x="628" y="29"/>
                    <a:pt x="592" y="8"/>
                  </a:cubicBezTo>
                  <a:cubicBezTo>
                    <a:pt x="583" y="3"/>
                    <a:pt x="572" y="0"/>
                    <a:pt x="560" y="0"/>
                  </a:cubicBezTo>
                  <a:cubicBezTo>
                    <a:pt x="516" y="0"/>
                    <a:pt x="456" y="40"/>
                    <a:pt x="395" y="107"/>
                  </a:cubicBezTo>
                  <a:cubicBezTo>
                    <a:pt x="334" y="40"/>
                    <a:pt x="274" y="0"/>
                    <a:pt x="230" y="0"/>
                  </a:cubicBezTo>
                  <a:cubicBezTo>
                    <a:pt x="218" y="0"/>
                    <a:pt x="207" y="3"/>
                    <a:pt x="198" y="8"/>
                  </a:cubicBezTo>
                  <a:cubicBezTo>
                    <a:pt x="161" y="29"/>
                    <a:pt x="152" y="85"/>
                    <a:pt x="169" y="169"/>
                  </a:cubicBezTo>
                  <a:cubicBezTo>
                    <a:pt x="173" y="188"/>
                    <a:pt x="179" y="208"/>
                    <a:pt x="185" y="229"/>
                  </a:cubicBezTo>
                  <a:cubicBezTo>
                    <a:pt x="162" y="234"/>
                    <a:pt x="141" y="239"/>
                    <a:pt x="121" y="246"/>
                  </a:cubicBezTo>
                  <a:cubicBezTo>
                    <a:pt x="43" y="272"/>
                    <a:pt x="0" y="309"/>
                    <a:pt x="0" y="350"/>
                  </a:cubicBezTo>
                  <a:cubicBezTo>
                    <a:pt x="0" y="392"/>
                    <a:pt x="44" y="428"/>
                    <a:pt x="126" y="455"/>
                  </a:cubicBezTo>
                  <a:cubicBezTo>
                    <a:pt x="144" y="461"/>
                    <a:pt x="164" y="466"/>
                    <a:pt x="185" y="471"/>
                  </a:cubicBezTo>
                  <a:cubicBezTo>
                    <a:pt x="178" y="493"/>
                    <a:pt x="172" y="515"/>
                    <a:pt x="168" y="535"/>
                  </a:cubicBezTo>
                  <a:cubicBezTo>
                    <a:pt x="152" y="616"/>
                    <a:pt x="162" y="672"/>
                    <a:pt x="198" y="692"/>
                  </a:cubicBezTo>
                  <a:cubicBezTo>
                    <a:pt x="207" y="697"/>
                    <a:pt x="218" y="700"/>
                    <a:pt x="230" y="700"/>
                  </a:cubicBezTo>
                  <a:cubicBezTo>
                    <a:pt x="242" y="700"/>
                    <a:pt x="256" y="697"/>
                    <a:pt x="272" y="691"/>
                  </a:cubicBezTo>
                  <a:cubicBezTo>
                    <a:pt x="287" y="684"/>
                    <a:pt x="304" y="674"/>
                    <a:pt x="321" y="661"/>
                  </a:cubicBezTo>
                  <a:cubicBezTo>
                    <a:pt x="334" y="652"/>
                    <a:pt x="347" y="641"/>
                    <a:pt x="360" y="628"/>
                  </a:cubicBezTo>
                  <a:cubicBezTo>
                    <a:pt x="372" y="617"/>
                    <a:pt x="383" y="606"/>
                    <a:pt x="395" y="593"/>
                  </a:cubicBezTo>
                  <a:cubicBezTo>
                    <a:pt x="456" y="660"/>
                    <a:pt x="516" y="700"/>
                    <a:pt x="560" y="700"/>
                  </a:cubicBezTo>
                  <a:cubicBezTo>
                    <a:pt x="572" y="700"/>
                    <a:pt x="583" y="697"/>
                    <a:pt x="592" y="692"/>
                  </a:cubicBezTo>
                  <a:cubicBezTo>
                    <a:pt x="629" y="671"/>
                    <a:pt x="639" y="615"/>
                    <a:pt x="621" y="531"/>
                  </a:cubicBezTo>
                  <a:cubicBezTo>
                    <a:pt x="617" y="512"/>
                    <a:pt x="611" y="492"/>
                    <a:pt x="605" y="471"/>
                  </a:cubicBezTo>
                  <a:cubicBezTo>
                    <a:pt x="626" y="467"/>
                    <a:pt x="646" y="461"/>
                    <a:pt x="664" y="455"/>
                  </a:cubicBezTo>
                  <a:cubicBezTo>
                    <a:pt x="746" y="428"/>
                    <a:pt x="790" y="392"/>
                    <a:pt x="790" y="350"/>
                  </a:cubicBezTo>
                  <a:cubicBezTo>
                    <a:pt x="790" y="308"/>
                    <a:pt x="746" y="272"/>
                    <a:pt x="664" y="245"/>
                  </a:cubicBezTo>
                  <a:close/>
                  <a:moveTo>
                    <a:pt x="494" y="407"/>
                  </a:moveTo>
                  <a:cubicBezTo>
                    <a:pt x="483" y="426"/>
                    <a:pt x="471" y="444"/>
                    <a:pt x="460" y="462"/>
                  </a:cubicBezTo>
                  <a:cubicBezTo>
                    <a:pt x="439" y="463"/>
                    <a:pt x="417" y="464"/>
                    <a:pt x="395" y="464"/>
                  </a:cubicBezTo>
                  <a:cubicBezTo>
                    <a:pt x="373" y="464"/>
                    <a:pt x="352" y="463"/>
                    <a:pt x="330" y="462"/>
                  </a:cubicBezTo>
                  <a:cubicBezTo>
                    <a:pt x="319" y="444"/>
                    <a:pt x="307" y="426"/>
                    <a:pt x="296" y="407"/>
                  </a:cubicBezTo>
                  <a:cubicBezTo>
                    <a:pt x="285" y="388"/>
                    <a:pt x="275" y="369"/>
                    <a:pt x="266" y="350"/>
                  </a:cubicBezTo>
                  <a:cubicBezTo>
                    <a:pt x="275" y="331"/>
                    <a:pt x="285" y="312"/>
                    <a:pt x="296" y="293"/>
                  </a:cubicBezTo>
                  <a:cubicBezTo>
                    <a:pt x="307" y="274"/>
                    <a:pt x="319" y="256"/>
                    <a:pt x="330" y="238"/>
                  </a:cubicBezTo>
                  <a:cubicBezTo>
                    <a:pt x="352" y="237"/>
                    <a:pt x="373" y="236"/>
                    <a:pt x="395" y="236"/>
                  </a:cubicBezTo>
                  <a:cubicBezTo>
                    <a:pt x="417" y="236"/>
                    <a:pt x="439" y="237"/>
                    <a:pt x="460" y="238"/>
                  </a:cubicBezTo>
                  <a:cubicBezTo>
                    <a:pt x="471" y="256"/>
                    <a:pt x="483" y="274"/>
                    <a:pt x="494" y="293"/>
                  </a:cubicBezTo>
                  <a:cubicBezTo>
                    <a:pt x="505" y="312"/>
                    <a:pt x="515" y="331"/>
                    <a:pt x="524" y="350"/>
                  </a:cubicBezTo>
                  <a:cubicBezTo>
                    <a:pt x="515" y="369"/>
                    <a:pt x="505" y="388"/>
                    <a:pt x="494" y="407"/>
                  </a:cubicBezTo>
                  <a:close/>
                  <a:moveTo>
                    <a:pt x="518" y="279"/>
                  </a:moveTo>
                  <a:cubicBezTo>
                    <a:pt x="511" y="266"/>
                    <a:pt x="503" y="253"/>
                    <a:pt x="495" y="241"/>
                  </a:cubicBezTo>
                  <a:cubicBezTo>
                    <a:pt x="520" y="243"/>
                    <a:pt x="545" y="246"/>
                    <a:pt x="568" y="250"/>
                  </a:cubicBezTo>
                  <a:cubicBezTo>
                    <a:pt x="560" y="272"/>
                    <a:pt x="550" y="295"/>
                    <a:pt x="540" y="318"/>
                  </a:cubicBezTo>
                  <a:cubicBezTo>
                    <a:pt x="533" y="305"/>
                    <a:pt x="526" y="292"/>
                    <a:pt x="518" y="279"/>
                  </a:cubicBezTo>
                  <a:close/>
                  <a:moveTo>
                    <a:pt x="395" y="208"/>
                  </a:moveTo>
                  <a:cubicBezTo>
                    <a:pt x="380" y="208"/>
                    <a:pt x="365" y="208"/>
                    <a:pt x="351" y="209"/>
                  </a:cubicBezTo>
                  <a:cubicBezTo>
                    <a:pt x="365" y="188"/>
                    <a:pt x="380" y="169"/>
                    <a:pt x="395" y="151"/>
                  </a:cubicBezTo>
                  <a:cubicBezTo>
                    <a:pt x="410" y="169"/>
                    <a:pt x="425" y="188"/>
                    <a:pt x="440" y="209"/>
                  </a:cubicBezTo>
                  <a:cubicBezTo>
                    <a:pt x="425" y="208"/>
                    <a:pt x="410" y="208"/>
                    <a:pt x="395" y="208"/>
                  </a:cubicBezTo>
                  <a:close/>
                  <a:moveTo>
                    <a:pt x="272" y="279"/>
                  </a:moveTo>
                  <a:cubicBezTo>
                    <a:pt x="264" y="292"/>
                    <a:pt x="257" y="305"/>
                    <a:pt x="250" y="318"/>
                  </a:cubicBezTo>
                  <a:cubicBezTo>
                    <a:pt x="240" y="295"/>
                    <a:pt x="230" y="272"/>
                    <a:pt x="222" y="250"/>
                  </a:cubicBezTo>
                  <a:cubicBezTo>
                    <a:pt x="245" y="246"/>
                    <a:pt x="270" y="243"/>
                    <a:pt x="295" y="241"/>
                  </a:cubicBezTo>
                  <a:cubicBezTo>
                    <a:pt x="287" y="253"/>
                    <a:pt x="279" y="266"/>
                    <a:pt x="272" y="279"/>
                  </a:cubicBezTo>
                  <a:close/>
                  <a:moveTo>
                    <a:pt x="272" y="421"/>
                  </a:moveTo>
                  <a:cubicBezTo>
                    <a:pt x="279" y="434"/>
                    <a:pt x="287" y="447"/>
                    <a:pt x="295" y="459"/>
                  </a:cubicBezTo>
                  <a:cubicBezTo>
                    <a:pt x="270" y="457"/>
                    <a:pt x="245" y="454"/>
                    <a:pt x="222" y="450"/>
                  </a:cubicBezTo>
                  <a:cubicBezTo>
                    <a:pt x="230" y="428"/>
                    <a:pt x="240" y="405"/>
                    <a:pt x="250" y="382"/>
                  </a:cubicBezTo>
                  <a:cubicBezTo>
                    <a:pt x="257" y="395"/>
                    <a:pt x="264" y="408"/>
                    <a:pt x="272" y="421"/>
                  </a:cubicBezTo>
                  <a:close/>
                  <a:moveTo>
                    <a:pt x="395" y="493"/>
                  </a:moveTo>
                  <a:cubicBezTo>
                    <a:pt x="410" y="493"/>
                    <a:pt x="425" y="492"/>
                    <a:pt x="440" y="492"/>
                  </a:cubicBezTo>
                  <a:cubicBezTo>
                    <a:pt x="425" y="512"/>
                    <a:pt x="410" y="532"/>
                    <a:pt x="395" y="550"/>
                  </a:cubicBezTo>
                  <a:cubicBezTo>
                    <a:pt x="380" y="532"/>
                    <a:pt x="365" y="512"/>
                    <a:pt x="351" y="492"/>
                  </a:cubicBezTo>
                  <a:cubicBezTo>
                    <a:pt x="365" y="492"/>
                    <a:pt x="380" y="493"/>
                    <a:pt x="395" y="493"/>
                  </a:cubicBezTo>
                  <a:close/>
                  <a:moveTo>
                    <a:pt x="518" y="421"/>
                  </a:moveTo>
                  <a:cubicBezTo>
                    <a:pt x="526" y="408"/>
                    <a:pt x="533" y="395"/>
                    <a:pt x="540" y="382"/>
                  </a:cubicBezTo>
                  <a:cubicBezTo>
                    <a:pt x="550" y="405"/>
                    <a:pt x="560" y="428"/>
                    <a:pt x="568" y="450"/>
                  </a:cubicBezTo>
                  <a:cubicBezTo>
                    <a:pt x="545" y="454"/>
                    <a:pt x="520" y="457"/>
                    <a:pt x="495" y="459"/>
                  </a:cubicBezTo>
                  <a:cubicBezTo>
                    <a:pt x="503" y="447"/>
                    <a:pt x="511" y="434"/>
                    <a:pt x="518" y="421"/>
                  </a:cubicBezTo>
                  <a:close/>
                  <a:moveTo>
                    <a:pt x="476" y="211"/>
                  </a:moveTo>
                  <a:cubicBezTo>
                    <a:pt x="456" y="181"/>
                    <a:pt x="435" y="153"/>
                    <a:pt x="414" y="129"/>
                  </a:cubicBezTo>
                  <a:cubicBezTo>
                    <a:pt x="470" y="67"/>
                    <a:pt x="524" y="29"/>
                    <a:pt x="560" y="29"/>
                  </a:cubicBezTo>
                  <a:cubicBezTo>
                    <a:pt x="567" y="29"/>
                    <a:pt x="573" y="30"/>
                    <a:pt x="578" y="33"/>
                  </a:cubicBezTo>
                  <a:cubicBezTo>
                    <a:pt x="602" y="47"/>
                    <a:pt x="608" y="93"/>
                    <a:pt x="594" y="160"/>
                  </a:cubicBezTo>
                  <a:cubicBezTo>
                    <a:pt x="590" y="180"/>
                    <a:pt x="584" y="201"/>
                    <a:pt x="577" y="224"/>
                  </a:cubicBezTo>
                  <a:cubicBezTo>
                    <a:pt x="545" y="218"/>
                    <a:pt x="511" y="213"/>
                    <a:pt x="476" y="211"/>
                  </a:cubicBezTo>
                  <a:close/>
                  <a:moveTo>
                    <a:pt x="314" y="211"/>
                  </a:moveTo>
                  <a:cubicBezTo>
                    <a:pt x="279" y="213"/>
                    <a:pt x="245" y="217"/>
                    <a:pt x="213" y="223"/>
                  </a:cubicBezTo>
                  <a:cubicBezTo>
                    <a:pt x="206" y="201"/>
                    <a:pt x="200" y="179"/>
                    <a:pt x="196" y="159"/>
                  </a:cubicBezTo>
                  <a:cubicBezTo>
                    <a:pt x="183" y="93"/>
                    <a:pt x="189" y="46"/>
                    <a:pt x="212" y="33"/>
                  </a:cubicBezTo>
                  <a:cubicBezTo>
                    <a:pt x="217" y="30"/>
                    <a:pt x="223" y="29"/>
                    <a:pt x="230" y="29"/>
                  </a:cubicBezTo>
                  <a:cubicBezTo>
                    <a:pt x="267" y="29"/>
                    <a:pt x="320" y="67"/>
                    <a:pt x="376" y="129"/>
                  </a:cubicBezTo>
                  <a:cubicBezTo>
                    <a:pt x="355" y="153"/>
                    <a:pt x="335" y="181"/>
                    <a:pt x="314" y="211"/>
                  </a:cubicBezTo>
                  <a:close/>
                  <a:moveTo>
                    <a:pt x="234" y="350"/>
                  </a:moveTo>
                  <a:cubicBezTo>
                    <a:pt x="218" y="382"/>
                    <a:pt x="205" y="414"/>
                    <a:pt x="194" y="444"/>
                  </a:cubicBezTo>
                  <a:cubicBezTo>
                    <a:pt x="171" y="439"/>
                    <a:pt x="150" y="433"/>
                    <a:pt x="130" y="427"/>
                  </a:cubicBezTo>
                  <a:cubicBezTo>
                    <a:pt x="67" y="405"/>
                    <a:pt x="29" y="376"/>
                    <a:pt x="29" y="350"/>
                  </a:cubicBezTo>
                  <a:cubicBezTo>
                    <a:pt x="29" y="323"/>
                    <a:pt x="66" y="295"/>
                    <a:pt x="131" y="273"/>
                  </a:cubicBezTo>
                  <a:cubicBezTo>
                    <a:pt x="150" y="266"/>
                    <a:pt x="172" y="261"/>
                    <a:pt x="194" y="256"/>
                  </a:cubicBezTo>
                  <a:cubicBezTo>
                    <a:pt x="205" y="286"/>
                    <a:pt x="219" y="318"/>
                    <a:pt x="234" y="350"/>
                  </a:cubicBezTo>
                  <a:close/>
                  <a:moveTo>
                    <a:pt x="314" y="489"/>
                  </a:moveTo>
                  <a:cubicBezTo>
                    <a:pt x="335" y="519"/>
                    <a:pt x="355" y="547"/>
                    <a:pt x="376" y="571"/>
                  </a:cubicBezTo>
                  <a:cubicBezTo>
                    <a:pt x="364" y="584"/>
                    <a:pt x="353" y="597"/>
                    <a:pt x="341" y="607"/>
                  </a:cubicBezTo>
                  <a:cubicBezTo>
                    <a:pt x="328" y="619"/>
                    <a:pt x="316" y="630"/>
                    <a:pt x="304" y="638"/>
                  </a:cubicBezTo>
                  <a:cubicBezTo>
                    <a:pt x="289" y="650"/>
                    <a:pt x="274" y="659"/>
                    <a:pt x="261" y="664"/>
                  </a:cubicBezTo>
                  <a:cubicBezTo>
                    <a:pt x="249" y="669"/>
                    <a:pt x="239" y="672"/>
                    <a:pt x="230" y="672"/>
                  </a:cubicBezTo>
                  <a:cubicBezTo>
                    <a:pt x="223" y="672"/>
                    <a:pt x="217" y="670"/>
                    <a:pt x="212" y="667"/>
                  </a:cubicBezTo>
                  <a:cubicBezTo>
                    <a:pt x="188" y="654"/>
                    <a:pt x="183" y="607"/>
                    <a:pt x="196" y="541"/>
                  </a:cubicBezTo>
                  <a:cubicBezTo>
                    <a:pt x="200" y="520"/>
                    <a:pt x="206" y="499"/>
                    <a:pt x="213" y="477"/>
                  </a:cubicBezTo>
                  <a:cubicBezTo>
                    <a:pt x="245" y="483"/>
                    <a:pt x="279" y="487"/>
                    <a:pt x="314" y="489"/>
                  </a:cubicBezTo>
                  <a:close/>
                  <a:moveTo>
                    <a:pt x="476" y="489"/>
                  </a:moveTo>
                  <a:cubicBezTo>
                    <a:pt x="511" y="487"/>
                    <a:pt x="545" y="483"/>
                    <a:pt x="577" y="477"/>
                  </a:cubicBezTo>
                  <a:cubicBezTo>
                    <a:pt x="584" y="499"/>
                    <a:pt x="590" y="521"/>
                    <a:pt x="594" y="541"/>
                  </a:cubicBezTo>
                  <a:cubicBezTo>
                    <a:pt x="607" y="607"/>
                    <a:pt x="601" y="654"/>
                    <a:pt x="578" y="667"/>
                  </a:cubicBezTo>
                  <a:cubicBezTo>
                    <a:pt x="573" y="670"/>
                    <a:pt x="567" y="672"/>
                    <a:pt x="560" y="672"/>
                  </a:cubicBezTo>
                  <a:cubicBezTo>
                    <a:pt x="524" y="672"/>
                    <a:pt x="470" y="633"/>
                    <a:pt x="414" y="571"/>
                  </a:cubicBezTo>
                  <a:cubicBezTo>
                    <a:pt x="435" y="546"/>
                    <a:pt x="456" y="519"/>
                    <a:pt x="476" y="489"/>
                  </a:cubicBezTo>
                  <a:close/>
                  <a:moveTo>
                    <a:pt x="556" y="350"/>
                  </a:moveTo>
                  <a:cubicBezTo>
                    <a:pt x="572" y="318"/>
                    <a:pt x="585" y="287"/>
                    <a:pt x="596" y="256"/>
                  </a:cubicBezTo>
                  <a:cubicBezTo>
                    <a:pt x="619" y="261"/>
                    <a:pt x="640" y="267"/>
                    <a:pt x="660" y="273"/>
                  </a:cubicBezTo>
                  <a:cubicBezTo>
                    <a:pt x="723" y="295"/>
                    <a:pt x="761" y="324"/>
                    <a:pt x="761" y="350"/>
                  </a:cubicBezTo>
                  <a:cubicBezTo>
                    <a:pt x="761" y="376"/>
                    <a:pt x="723" y="405"/>
                    <a:pt x="660" y="427"/>
                  </a:cubicBezTo>
                  <a:cubicBezTo>
                    <a:pt x="640" y="433"/>
                    <a:pt x="619" y="439"/>
                    <a:pt x="596" y="444"/>
                  </a:cubicBezTo>
                  <a:cubicBezTo>
                    <a:pt x="585" y="414"/>
                    <a:pt x="571" y="382"/>
                    <a:pt x="556" y="350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75481E10-5DF3-0A34-F21E-F90271ECFC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1901"/>
              <a:ext cx="75" cy="75"/>
            </a:xfrm>
            <a:custGeom>
              <a:avLst/>
              <a:gdLst>
                <a:gd name="T0" fmla="*/ 66 w 132"/>
                <a:gd name="T1" fmla="*/ 0 h 132"/>
                <a:gd name="T2" fmla="*/ 0 w 132"/>
                <a:gd name="T3" fmla="*/ 66 h 132"/>
                <a:gd name="T4" fmla="*/ 66 w 132"/>
                <a:gd name="T5" fmla="*/ 132 h 132"/>
                <a:gd name="T6" fmla="*/ 132 w 132"/>
                <a:gd name="T7" fmla="*/ 66 h 132"/>
                <a:gd name="T8" fmla="*/ 66 w 132"/>
                <a:gd name="T9" fmla="*/ 0 h 132"/>
                <a:gd name="T10" fmla="*/ 66 w 132"/>
                <a:gd name="T11" fmla="*/ 104 h 132"/>
                <a:gd name="T12" fmla="*/ 28 w 132"/>
                <a:gd name="T13" fmla="*/ 66 h 132"/>
                <a:gd name="T14" fmla="*/ 66 w 132"/>
                <a:gd name="T15" fmla="*/ 28 h 132"/>
                <a:gd name="T16" fmla="*/ 104 w 132"/>
                <a:gd name="T17" fmla="*/ 66 h 132"/>
                <a:gd name="T18" fmla="*/ 66 w 132"/>
                <a:gd name="T19" fmla="*/ 10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  <a:moveTo>
                    <a:pt x="66" y="104"/>
                  </a:moveTo>
                  <a:cubicBezTo>
                    <a:pt x="45" y="104"/>
                    <a:pt x="28" y="87"/>
                    <a:pt x="28" y="66"/>
                  </a:cubicBezTo>
                  <a:cubicBezTo>
                    <a:pt x="28" y="45"/>
                    <a:pt x="45" y="28"/>
                    <a:pt x="66" y="28"/>
                  </a:cubicBezTo>
                  <a:cubicBezTo>
                    <a:pt x="87" y="28"/>
                    <a:pt x="104" y="45"/>
                    <a:pt x="104" y="66"/>
                  </a:cubicBezTo>
                  <a:cubicBezTo>
                    <a:pt x="104" y="87"/>
                    <a:pt x="87" y="104"/>
                    <a:pt x="66" y="104"/>
                  </a:cubicBezTo>
                  <a:close/>
                </a:path>
              </a:pathLst>
            </a:custGeom>
            <a:solidFill>
              <a:srgbClr val="CD2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04A3F5C-C04B-0711-88A9-7C0814AA0C4C}"/>
              </a:ext>
            </a:extLst>
          </p:cNvPr>
          <p:cNvGrpSpPr/>
          <p:nvPr/>
        </p:nvGrpSpPr>
        <p:grpSpPr>
          <a:xfrm>
            <a:off x="5268782" y="2318165"/>
            <a:ext cx="2118084" cy="2733960"/>
            <a:chOff x="5169585" y="2323035"/>
            <a:chExt cx="2118084" cy="2733960"/>
          </a:xfrm>
        </p:grpSpPr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0C2FE56B-405B-C061-7E61-FDC82FFB69A6}"/>
                </a:ext>
              </a:extLst>
            </p:cNvPr>
            <p:cNvGrpSpPr/>
            <p:nvPr/>
          </p:nvGrpSpPr>
          <p:grpSpPr>
            <a:xfrm>
              <a:off x="5169585" y="2323035"/>
              <a:ext cx="2118084" cy="2733960"/>
              <a:chOff x="3486693" y="1475027"/>
              <a:chExt cx="1404679" cy="1813118"/>
            </a:xfrm>
            <a:solidFill>
              <a:schemeClr val="tx1">
                <a:lumMod val="90000"/>
                <a:lumOff val="10000"/>
              </a:schemeClr>
            </a:solidFill>
          </p:grpSpPr>
          <p:sp>
            <p:nvSpPr>
              <p:cNvPr id="9" name="Right Arrow 33">
                <a:extLst>
                  <a:ext uri="{FF2B5EF4-FFF2-40B4-BE49-F238E27FC236}">
                    <a16:creationId xmlns:a16="http://schemas.microsoft.com/office/drawing/2014/main" id="{FFEC8686-5727-5FC5-B320-09E4F0816639}"/>
                  </a:ext>
                </a:extLst>
              </p:cNvPr>
              <p:cNvSpPr/>
              <p:nvPr/>
            </p:nvSpPr>
            <p:spPr>
              <a:xfrm>
                <a:off x="4607666" y="2205865"/>
                <a:ext cx="283706" cy="351441"/>
              </a:xfrm>
              <a:prstGeom prst="rightArrow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E4E188CE-CB22-D54F-332B-F046D20A8105}"/>
                  </a:ext>
                </a:extLst>
              </p:cNvPr>
              <p:cNvSpPr txBox="1"/>
              <p:nvPr/>
            </p:nvSpPr>
            <p:spPr>
              <a:xfrm>
                <a:off x="3486693" y="1475027"/>
                <a:ext cx="1120973" cy="1813118"/>
              </a:xfrm>
              <a:prstGeom prst="rect">
                <a:avLst/>
              </a:prstGeom>
              <a:solidFill>
                <a:srgbClr val="191919"/>
              </a:solidFill>
            </p:spPr>
            <p:txBody>
              <a:bodyPr wrap="square" lIns="243840" tIns="121920" rIns="243840" bIns="121920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en-US" sz="1400" dirty="0"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 lvl="0" algn="ctr"/>
                <a:endParaRPr lang="en-US" sz="1400" i="0" cap="all" baseline="0" dirty="0">
                  <a:solidFill>
                    <a:schemeClr val="bg1"/>
                  </a:solidFill>
                  <a:ea typeface="+mn-ea"/>
                  <a:cs typeface="+mn-cs"/>
                </a:endParaRPr>
              </a:p>
              <a:p>
                <a:pPr lvl="0" algn="ctr"/>
                <a:endParaRPr lang="en-US" sz="1400" i="0" cap="all" baseline="0" dirty="0">
                  <a:solidFill>
                    <a:schemeClr val="bg1"/>
                  </a:solidFill>
                  <a:ea typeface="+mn-ea"/>
                  <a:cs typeface="+mn-cs"/>
                </a:endParaRPr>
              </a:p>
              <a:p>
                <a:pPr lvl="0" algn="ctr"/>
                <a:endParaRPr lang="en-US" sz="1400" i="0" cap="none" baseline="0" dirty="0">
                  <a:solidFill>
                    <a:schemeClr val="bg1"/>
                  </a:solidFill>
                  <a:ea typeface="+mn-ea"/>
                  <a:cs typeface="+mn-cs"/>
                </a:endParaRPr>
              </a:p>
              <a:p>
                <a:pPr lvl="0" algn="ctr"/>
                <a:r>
                  <a:rPr lang="en-US" sz="1400" i="0" cap="none" baseline="0" dirty="0">
                    <a:solidFill>
                      <a:schemeClr val="bg1"/>
                    </a:solidFill>
                    <a:ea typeface="+mn-ea"/>
                    <a:cs typeface="+mn-cs"/>
                  </a:rPr>
                  <a:t>Estado y </a:t>
                </a:r>
                <a:r>
                  <a:rPr lang="en-US" sz="1400" i="0" cap="none" baseline="0" dirty="0" err="1">
                    <a:solidFill>
                      <a:schemeClr val="bg1"/>
                    </a:solidFill>
                    <a:ea typeface="+mn-ea"/>
                    <a:cs typeface="+mn-cs"/>
                  </a:rPr>
                  <a:t>manejadores</a:t>
                </a:r>
                <a:r>
                  <a:rPr lang="en-US" sz="1400" i="0" cap="none" baseline="0" dirty="0">
                    <a:solidFill>
                      <a:schemeClr val="bg1"/>
                    </a:solidFill>
                    <a:ea typeface="+mn-ea"/>
                    <a:cs typeface="+mn-cs"/>
                  </a:rPr>
                  <a:t> de </a:t>
                </a:r>
                <a:r>
                  <a:rPr lang="en-US" sz="1400" i="0" cap="none" baseline="0" dirty="0" err="1">
                    <a:solidFill>
                      <a:schemeClr val="bg1"/>
                    </a:solidFill>
                    <a:ea typeface="+mn-ea"/>
                    <a:cs typeface="+mn-cs"/>
                  </a:rPr>
                  <a:t>eventos</a:t>
                </a:r>
                <a:r>
                  <a:rPr lang="en-US" sz="1400" i="0" cap="none" baseline="0" dirty="0">
                    <a:solidFill>
                      <a:schemeClr val="bg1"/>
                    </a:solidFill>
                    <a:ea typeface="+mn-ea"/>
                    <a:cs typeface="+mn-cs"/>
                  </a:rPr>
                  <a:t> </a:t>
                </a:r>
                <a:endParaRPr lang="ar-SA" sz="1400" i="0" cap="none" baseline="0" dirty="0">
                  <a:solidFill>
                    <a:schemeClr val="bg1"/>
                  </a:solidFill>
                  <a:ea typeface="+mn-ea"/>
                  <a:cs typeface="+mn-cs"/>
                </a:endParaRPr>
              </a:p>
              <a:p>
                <a:pPr algn="ctr">
                  <a:spcAft>
                    <a:spcPts val="400"/>
                  </a:spcAft>
                </a:pPr>
                <a:endParaRPr lang="en-US" sz="14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endParaRPr lang="en-US" sz="1400" dirty="0">
                  <a:solidFill>
                    <a:schemeClr val="bg1">
                      <a:lumMod val="75000"/>
                    </a:schemeClr>
                  </a:solidFill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grpSp>
          <p:nvGrpSpPr>
            <p:cNvPr id="59" name="Group 49">
              <a:extLst>
                <a:ext uri="{FF2B5EF4-FFF2-40B4-BE49-F238E27FC236}">
                  <a16:creationId xmlns:a16="http://schemas.microsoft.com/office/drawing/2014/main" id="{FFF74AB6-4512-952F-38F9-B4C7FEECBAF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83880" y="2877497"/>
              <a:ext cx="461700" cy="377340"/>
              <a:chOff x="3340" y="870"/>
              <a:chExt cx="405" cy="331"/>
            </a:xfrm>
          </p:grpSpPr>
          <p:sp>
            <p:nvSpPr>
              <p:cNvPr id="60" name="Freeform 50">
                <a:extLst>
                  <a:ext uri="{FF2B5EF4-FFF2-40B4-BE49-F238E27FC236}">
                    <a16:creationId xmlns:a16="http://schemas.microsoft.com/office/drawing/2014/main" id="{F37501D0-739F-7836-DA3C-E162B36BC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988"/>
                <a:ext cx="52" cy="16"/>
              </a:xfrm>
              <a:custGeom>
                <a:avLst/>
                <a:gdLst>
                  <a:gd name="T0" fmla="*/ 85 w 100"/>
                  <a:gd name="T1" fmla="*/ 0 h 30"/>
                  <a:gd name="T2" fmla="*/ 15 w 100"/>
                  <a:gd name="T3" fmla="*/ 0 h 30"/>
                  <a:gd name="T4" fmla="*/ 0 w 100"/>
                  <a:gd name="T5" fmla="*/ 15 h 30"/>
                  <a:gd name="T6" fmla="*/ 15 w 100"/>
                  <a:gd name="T7" fmla="*/ 30 h 30"/>
                  <a:gd name="T8" fmla="*/ 85 w 100"/>
                  <a:gd name="T9" fmla="*/ 30 h 30"/>
                  <a:gd name="T10" fmla="*/ 100 w 100"/>
                  <a:gd name="T11" fmla="*/ 15 h 30"/>
                  <a:gd name="T12" fmla="*/ 85 w 100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30">
                    <a:moveTo>
                      <a:pt x="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24"/>
                      <a:pt x="6" y="30"/>
                      <a:pt x="15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93" y="30"/>
                      <a:pt x="100" y="24"/>
                      <a:pt x="100" y="15"/>
                    </a:cubicBezTo>
                    <a:cubicBezTo>
                      <a:pt x="100" y="7"/>
                      <a:pt x="93" y="0"/>
                      <a:pt x="85" y="0"/>
                    </a:cubicBezTo>
                    <a:close/>
                  </a:path>
                </a:pathLst>
              </a:custGeom>
              <a:solidFill>
                <a:srgbClr val="8D0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1" name="Freeform 51">
                <a:extLst>
                  <a:ext uri="{FF2B5EF4-FFF2-40B4-BE49-F238E27FC236}">
                    <a16:creationId xmlns:a16="http://schemas.microsoft.com/office/drawing/2014/main" id="{9662A5B7-2DEB-AB31-8280-B6FCDB0D4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5" y="924"/>
                <a:ext cx="45" cy="45"/>
              </a:xfrm>
              <a:custGeom>
                <a:avLst/>
                <a:gdLst>
                  <a:gd name="T0" fmla="*/ 83 w 88"/>
                  <a:gd name="T1" fmla="*/ 82 h 87"/>
                  <a:gd name="T2" fmla="*/ 88 w 88"/>
                  <a:gd name="T3" fmla="*/ 71 h 87"/>
                  <a:gd name="T4" fmla="*/ 83 w 88"/>
                  <a:gd name="T5" fmla="*/ 61 h 87"/>
                  <a:gd name="T6" fmla="*/ 27 w 88"/>
                  <a:gd name="T7" fmla="*/ 5 h 87"/>
                  <a:gd name="T8" fmla="*/ 17 w 88"/>
                  <a:gd name="T9" fmla="*/ 0 h 87"/>
                  <a:gd name="T10" fmla="*/ 6 w 88"/>
                  <a:gd name="T11" fmla="*/ 5 h 87"/>
                  <a:gd name="T12" fmla="*/ 6 w 88"/>
                  <a:gd name="T13" fmla="*/ 26 h 87"/>
                  <a:gd name="T14" fmla="*/ 62 w 88"/>
                  <a:gd name="T15" fmla="*/ 82 h 87"/>
                  <a:gd name="T16" fmla="*/ 73 w 88"/>
                  <a:gd name="T17" fmla="*/ 87 h 87"/>
                  <a:gd name="T18" fmla="*/ 83 w 88"/>
                  <a:gd name="T19" fmla="*/ 8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7">
                    <a:moveTo>
                      <a:pt x="83" y="82"/>
                    </a:moveTo>
                    <a:cubicBezTo>
                      <a:pt x="86" y="79"/>
                      <a:pt x="88" y="76"/>
                      <a:pt x="88" y="71"/>
                    </a:cubicBezTo>
                    <a:cubicBezTo>
                      <a:pt x="88" y="67"/>
                      <a:pt x="86" y="64"/>
                      <a:pt x="83" y="61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5" y="2"/>
                      <a:pt x="21" y="0"/>
                      <a:pt x="17" y="0"/>
                    </a:cubicBezTo>
                    <a:cubicBezTo>
                      <a:pt x="13" y="0"/>
                      <a:pt x="9" y="2"/>
                      <a:pt x="6" y="5"/>
                    </a:cubicBezTo>
                    <a:cubicBezTo>
                      <a:pt x="0" y="11"/>
                      <a:pt x="0" y="20"/>
                      <a:pt x="6" y="26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65" y="85"/>
                      <a:pt x="69" y="87"/>
                      <a:pt x="73" y="87"/>
                    </a:cubicBezTo>
                    <a:cubicBezTo>
                      <a:pt x="77" y="87"/>
                      <a:pt x="81" y="85"/>
                      <a:pt x="83" y="82"/>
                    </a:cubicBezTo>
                    <a:close/>
                  </a:path>
                </a:pathLst>
              </a:custGeom>
              <a:solidFill>
                <a:srgbClr val="8D0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2" name="Freeform 52">
                <a:extLst>
                  <a:ext uri="{FF2B5EF4-FFF2-40B4-BE49-F238E27FC236}">
                    <a16:creationId xmlns:a16="http://schemas.microsoft.com/office/drawing/2014/main" id="{A3FE688E-7A85-DDDC-44F9-2C7BD7A2C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908"/>
                <a:ext cx="15" cy="53"/>
              </a:xfrm>
              <a:custGeom>
                <a:avLst/>
                <a:gdLst>
                  <a:gd name="T0" fmla="*/ 0 w 30"/>
                  <a:gd name="T1" fmla="*/ 15 h 101"/>
                  <a:gd name="T2" fmla="*/ 0 w 30"/>
                  <a:gd name="T3" fmla="*/ 86 h 101"/>
                  <a:gd name="T4" fmla="*/ 15 w 30"/>
                  <a:gd name="T5" fmla="*/ 101 h 101"/>
                  <a:gd name="T6" fmla="*/ 30 w 30"/>
                  <a:gd name="T7" fmla="*/ 86 h 101"/>
                  <a:gd name="T8" fmla="*/ 30 w 30"/>
                  <a:gd name="T9" fmla="*/ 15 h 101"/>
                  <a:gd name="T10" fmla="*/ 15 w 30"/>
                  <a:gd name="T11" fmla="*/ 0 h 101"/>
                  <a:gd name="T12" fmla="*/ 0 w 30"/>
                  <a:gd name="T13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1">
                    <a:moveTo>
                      <a:pt x="0" y="15"/>
                    </a:moveTo>
                    <a:cubicBezTo>
                      <a:pt x="0" y="86"/>
                      <a:pt x="0" y="86"/>
                      <a:pt x="0" y="86"/>
                    </a:cubicBezTo>
                    <a:cubicBezTo>
                      <a:pt x="0" y="94"/>
                      <a:pt x="7" y="101"/>
                      <a:pt x="15" y="101"/>
                    </a:cubicBezTo>
                    <a:cubicBezTo>
                      <a:pt x="24" y="101"/>
                      <a:pt x="30" y="94"/>
                      <a:pt x="30" y="86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solidFill>
                <a:srgbClr val="8D0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3" name="Freeform 53">
                <a:extLst>
                  <a:ext uri="{FF2B5EF4-FFF2-40B4-BE49-F238E27FC236}">
                    <a16:creationId xmlns:a16="http://schemas.microsoft.com/office/drawing/2014/main" id="{7C472D7A-0E40-FD6B-C019-881216C66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870"/>
                <a:ext cx="361" cy="253"/>
              </a:xfrm>
              <a:custGeom>
                <a:avLst/>
                <a:gdLst>
                  <a:gd name="T0" fmla="*/ 345 w 699"/>
                  <a:gd name="T1" fmla="*/ 458 h 488"/>
                  <a:gd name="T2" fmla="*/ 103 w 699"/>
                  <a:gd name="T3" fmla="*/ 458 h 488"/>
                  <a:gd name="T4" fmla="*/ 31 w 699"/>
                  <a:gd name="T5" fmla="*/ 385 h 488"/>
                  <a:gd name="T6" fmla="*/ 31 w 699"/>
                  <a:gd name="T7" fmla="*/ 370 h 488"/>
                  <a:gd name="T8" fmla="*/ 103 w 699"/>
                  <a:gd name="T9" fmla="*/ 400 h 488"/>
                  <a:gd name="T10" fmla="*/ 336 w 699"/>
                  <a:gd name="T11" fmla="*/ 400 h 488"/>
                  <a:gd name="T12" fmla="*/ 352 w 699"/>
                  <a:gd name="T13" fmla="*/ 385 h 488"/>
                  <a:gd name="T14" fmla="*/ 336 w 699"/>
                  <a:gd name="T15" fmla="*/ 370 h 488"/>
                  <a:gd name="T16" fmla="*/ 103 w 699"/>
                  <a:gd name="T17" fmla="*/ 370 h 488"/>
                  <a:gd name="T18" fmla="*/ 31 w 699"/>
                  <a:gd name="T19" fmla="*/ 297 h 488"/>
                  <a:gd name="T20" fmla="*/ 31 w 699"/>
                  <a:gd name="T21" fmla="*/ 284 h 488"/>
                  <a:gd name="T22" fmla="*/ 31 w 699"/>
                  <a:gd name="T23" fmla="*/ 103 h 488"/>
                  <a:gd name="T24" fmla="*/ 103 w 699"/>
                  <a:gd name="T25" fmla="*/ 31 h 488"/>
                  <a:gd name="T26" fmla="*/ 596 w 699"/>
                  <a:gd name="T27" fmla="*/ 31 h 488"/>
                  <a:gd name="T28" fmla="*/ 669 w 699"/>
                  <a:gd name="T29" fmla="*/ 103 h 488"/>
                  <a:gd name="T30" fmla="*/ 669 w 699"/>
                  <a:gd name="T31" fmla="*/ 213 h 488"/>
                  <a:gd name="T32" fmla="*/ 684 w 699"/>
                  <a:gd name="T33" fmla="*/ 229 h 488"/>
                  <a:gd name="T34" fmla="*/ 699 w 699"/>
                  <a:gd name="T35" fmla="*/ 213 h 488"/>
                  <a:gd name="T36" fmla="*/ 699 w 699"/>
                  <a:gd name="T37" fmla="*/ 103 h 488"/>
                  <a:gd name="T38" fmla="*/ 596 w 699"/>
                  <a:gd name="T39" fmla="*/ 0 h 488"/>
                  <a:gd name="T40" fmla="*/ 103 w 699"/>
                  <a:gd name="T41" fmla="*/ 0 h 488"/>
                  <a:gd name="T42" fmla="*/ 0 w 699"/>
                  <a:gd name="T43" fmla="*/ 103 h 488"/>
                  <a:gd name="T44" fmla="*/ 0 w 699"/>
                  <a:gd name="T45" fmla="*/ 284 h 488"/>
                  <a:gd name="T46" fmla="*/ 0 w 699"/>
                  <a:gd name="T47" fmla="*/ 297 h 488"/>
                  <a:gd name="T48" fmla="*/ 0 w 699"/>
                  <a:gd name="T49" fmla="*/ 385 h 488"/>
                  <a:gd name="T50" fmla="*/ 103 w 699"/>
                  <a:gd name="T51" fmla="*/ 488 h 488"/>
                  <a:gd name="T52" fmla="*/ 345 w 699"/>
                  <a:gd name="T53" fmla="*/ 488 h 488"/>
                  <a:gd name="T54" fmla="*/ 360 w 699"/>
                  <a:gd name="T55" fmla="*/ 473 h 488"/>
                  <a:gd name="T56" fmla="*/ 345 w 699"/>
                  <a:gd name="T57" fmla="*/ 458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99" h="488">
                    <a:moveTo>
                      <a:pt x="345" y="458"/>
                    </a:moveTo>
                    <a:cubicBezTo>
                      <a:pt x="103" y="458"/>
                      <a:pt x="103" y="458"/>
                      <a:pt x="103" y="458"/>
                    </a:cubicBezTo>
                    <a:cubicBezTo>
                      <a:pt x="63" y="458"/>
                      <a:pt x="31" y="425"/>
                      <a:pt x="31" y="385"/>
                    </a:cubicBezTo>
                    <a:cubicBezTo>
                      <a:pt x="31" y="370"/>
                      <a:pt x="31" y="370"/>
                      <a:pt x="31" y="370"/>
                    </a:cubicBezTo>
                    <a:cubicBezTo>
                      <a:pt x="50" y="389"/>
                      <a:pt x="76" y="400"/>
                      <a:pt x="103" y="400"/>
                    </a:cubicBezTo>
                    <a:cubicBezTo>
                      <a:pt x="336" y="400"/>
                      <a:pt x="336" y="400"/>
                      <a:pt x="336" y="400"/>
                    </a:cubicBezTo>
                    <a:cubicBezTo>
                      <a:pt x="345" y="400"/>
                      <a:pt x="352" y="393"/>
                      <a:pt x="352" y="385"/>
                    </a:cubicBezTo>
                    <a:cubicBezTo>
                      <a:pt x="352" y="377"/>
                      <a:pt x="345" y="370"/>
                      <a:pt x="336" y="370"/>
                    </a:cubicBezTo>
                    <a:cubicBezTo>
                      <a:pt x="103" y="370"/>
                      <a:pt x="103" y="370"/>
                      <a:pt x="103" y="370"/>
                    </a:cubicBezTo>
                    <a:cubicBezTo>
                      <a:pt x="63" y="370"/>
                      <a:pt x="31" y="337"/>
                      <a:pt x="31" y="297"/>
                    </a:cubicBezTo>
                    <a:cubicBezTo>
                      <a:pt x="31" y="284"/>
                      <a:pt x="31" y="284"/>
                      <a:pt x="31" y="284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63"/>
                      <a:pt x="63" y="31"/>
                      <a:pt x="103" y="31"/>
                    </a:cubicBezTo>
                    <a:cubicBezTo>
                      <a:pt x="596" y="31"/>
                      <a:pt x="596" y="31"/>
                      <a:pt x="596" y="31"/>
                    </a:cubicBezTo>
                    <a:cubicBezTo>
                      <a:pt x="636" y="31"/>
                      <a:pt x="669" y="63"/>
                      <a:pt x="669" y="103"/>
                    </a:cubicBezTo>
                    <a:cubicBezTo>
                      <a:pt x="669" y="213"/>
                      <a:pt x="669" y="213"/>
                      <a:pt x="669" y="213"/>
                    </a:cubicBezTo>
                    <a:cubicBezTo>
                      <a:pt x="669" y="222"/>
                      <a:pt x="676" y="229"/>
                      <a:pt x="684" y="229"/>
                    </a:cubicBezTo>
                    <a:cubicBezTo>
                      <a:pt x="692" y="229"/>
                      <a:pt x="699" y="222"/>
                      <a:pt x="699" y="213"/>
                    </a:cubicBezTo>
                    <a:cubicBezTo>
                      <a:pt x="699" y="103"/>
                      <a:pt x="699" y="103"/>
                      <a:pt x="699" y="103"/>
                    </a:cubicBezTo>
                    <a:cubicBezTo>
                      <a:pt x="699" y="47"/>
                      <a:pt x="653" y="0"/>
                      <a:pt x="596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47" y="0"/>
                      <a:pt x="0" y="47"/>
                      <a:pt x="0" y="10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385"/>
                      <a:pt x="0" y="385"/>
                      <a:pt x="0" y="385"/>
                    </a:cubicBezTo>
                    <a:cubicBezTo>
                      <a:pt x="0" y="442"/>
                      <a:pt x="47" y="488"/>
                      <a:pt x="103" y="488"/>
                    </a:cubicBezTo>
                    <a:cubicBezTo>
                      <a:pt x="345" y="488"/>
                      <a:pt x="345" y="488"/>
                      <a:pt x="345" y="488"/>
                    </a:cubicBezTo>
                    <a:cubicBezTo>
                      <a:pt x="354" y="488"/>
                      <a:pt x="360" y="481"/>
                      <a:pt x="360" y="473"/>
                    </a:cubicBezTo>
                    <a:cubicBezTo>
                      <a:pt x="360" y="465"/>
                      <a:pt x="354" y="458"/>
                      <a:pt x="345" y="458"/>
                    </a:cubicBezTo>
                    <a:close/>
                  </a:path>
                </a:pathLst>
              </a:custGeom>
              <a:solidFill>
                <a:srgbClr val="8D0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4" name="Freeform 54">
                <a:extLst>
                  <a:ext uri="{FF2B5EF4-FFF2-40B4-BE49-F238E27FC236}">
                    <a16:creationId xmlns:a16="http://schemas.microsoft.com/office/drawing/2014/main" id="{DC2DA3C0-8A1C-0B44-5639-9256B9C67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38" y="990"/>
                <a:ext cx="207" cy="211"/>
              </a:xfrm>
              <a:custGeom>
                <a:avLst/>
                <a:gdLst>
                  <a:gd name="T0" fmla="*/ 308 w 400"/>
                  <a:gd name="T1" fmla="*/ 78 h 406"/>
                  <a:gd name="T2" fmla="*/ 310 w 400"/>
                  <a:gd name="T3" fmla="*/ 76 h 406"/>
                  <a:gd name="T4" fmla="*/ 311 w 400"/>
                  <a:gd name="T5" fmla="*/ 73 h 406"/>
                  <a:gd name="T6" fmla="*/ 312 w 400"/>
                  <a:gd name="T7" fmla="*/ 71 h 406"/>
                  <a:gd name="T8" fmla="*/ 312 w 400"/>
                  <a:gd name="T9" fmla="*/ 70 h 406"/>
                  <a:gd name="T10" fmla="*/ 313 w 400"/>
                  <a:gd name="T11" fmla="*/ 66 h 406"/>
                  <a:gd name="T12" fmla="*/ 312 w 400"/>
                  <a:gd name="T13" fmla="*/ 64 h 406"/>
                  <a:gd name="T14" fmla="*/ 312 w 400"/>
                  <a:gd name="T15" fmla="*/ 62 h 406"/>
                  <a:gd name="T16" fmla="*/ 311 w 400"/>
                  <a:gd name="T17" fmla="*/ 60 h 406"/>
                  <a:gd name="T18" fmla="*/ 309 w 400"/>
                  <a:gd name="T19" fmla="*/ 57 h 406"/>
                  <a:gd name="T20" fmla="*/ 308 w 400"/>
                  <a:gd name="T21" fmla="*/ 56 h 406"/>
                  <a:gd name="T22" fmla="*/ 303 w 400"/>
                  <a:gd name="T23" fmla="*/ 53 h 406"/>
                  <a:gd name="T24" fmla="*/ 300 w 400"/>
                  <a:gd name="T25" fmla="*/ 52 h 406"/>
                  <a:gd name="T26" fmla="*/ 18 w 400"/>
                  <a:gd name="T27" fmla="*/ 0 h 406"/>
                  <a:gd name="T28" fmla="*/ 16 w 400"/>
                  <a:gd name="T29" fmla="*/ 0 h 406"/>
                  <a:gd name="T30" fmla="*/ 13 w 400"/>
                  <a:gd name="T31" fmla="*/ 0 h 406"/>
                  <a:gd name="T32" fmla="*/ 11 w 400"/>
                  <a:gd name="T33" fmla="*/ 1 h 406"/>
                  <a:gd name="T34" fmla="*/ 8 w 400"/>
                  <a:gd name="T35" fmla="*/ 2 h 406"/>
                  <a:gd name="T36" fmla="*/ 6 w 400"/>
                  <a:gd name="T37" fmla="*/ 3 h 406"/>
                  <a:gd name="T38" fmla="*/ 4 w 400"/>
                  <a:gd name="T39" fmla="*/ 5 h 406"/>
                  <a:gd name="T40" fmla="*/ 2 w 400"/>
                  <a:gd name="T41" fmla="*/ 8 h 406"/>
                  <a:gd name="T42" fmla="*/ 1 w 400"/>
                  <a:gd name="T43" fmla="*/ 10 h 406"/>
                  <a:gd name="T44" fmla="*/ 1 w 400"/>
                  <a:gd name="T45" fmla="*/ 12 h 406"/>
                  <a:gd name="T46" fmla="*/ 0 w 400"/>
                  <a:gd name="T47" fmla="*/ 15 h 406"/>
                  <a:gd name="T48" fmla="*/ 46 w 400"/>
                  <a:gd name="T49" fmla="*/ 306 h 406"/>
                  <a:gd name="T50" fmla="*/ 46 w 400"/>
                  <a:gd name="T51" fmla="*/ 307 h 406"/>
                  <a:gd name="T52" fmla="*/ 47 w 400"/>
                  <a:gd name="T53" fmla="*/ 310 h 406"/>
                  <a:gd name="T54" fmla="*/ 49 w 400"/>
                  <a:gd name="T55" fmla="*/ 312 h 406"/>
                  <a:gd name="T56" fmla="*/ 51 w 400"/>
                  <a:gd name="T57" fmla="*/ 314 h 406"/>
                  <a:gd name="T58" fmla="*/ 53 w 400"/>
                  <a:gd name="T59" fmla="*/ 316 h 406"/>
                  <a:gd name="T60" fmla="*/ 56 w 400"/>
                  <a:gd name="T61" fmla="*/ 318 h 406"/>
                  <a:gd name="T62" fmla="*/ 61 w 400"/>
                  <a:gd name="T63" fmla="*/ 319 h 406"/>
                  <a:gd name="T64" fmla="*/ 64 w 400"/>
                  <a:gd name="T65" fmla="*/ 318 h 406"/>
                  <a:gd name="T66" fmla="*/ 65 w 400"/>
                  <a:gd name="T67" fmla="*/ 318 h 406"/>
                  <a:gd name="T68" fmla="*/ 68 w 400"/>
                  <a:gd name="T69" fmla="*/ 317 h 406"/>
                  <a:gd name="T70" fmla="*/ 69 w 400"/>
                  <a:gd name="T71" fmla="*/ 316 h 406"/>
                  <a:gd name="T72" fmla="*/ 71 w 400"/>
                  <a:gd name="T73" fmla="*/ 315 h 406"/>
                  <a:gd name="T74" fmla="*/ 72 w 400"/>
                  <a:gd name="T75" fmla="*/ 314 h 406"/>
                  <a:gd name="T76" fmla="*/ 291 w 400"/>
                  <a:gd name="T77" fmla="*/ 406 h 406"/>
                  <a:gd name="T78" fmla="*/ 308 w 400"/>
                  <a:gd name="T79" fmla="*/ 401 h 406"/>
                  <a:gd name="T80" fmla="*/ 395 w 400"/>
                  <a:gd name="T81" fmla="*/ 286 h 406"/>
                  <a:gd name="T82" fmla="*/ 366 w 400"/>
                  <a:gd name="T83" fmla="*/ 300 h 406"/>
                  <a:gd name="T84" fmla="*/ 136 w 400"/>
                  <a:gd name="T85" fmla="*/ 220 h 406"/>
                  <a:gd name="T86" fmla="*/ 119 w 400"/>
                  <a:gd name="T87" fmla="*/ 224 h 406"/>
                  <a:gd name="T88" fmla="*/ 266 w 400"/>
                  <a:gd name="T89" fmla="*/ 77 h 406"/>
                  <a:gd name="T90" fmla="*/ 307 w 400"/>
                  <a:gd name="T91" fmla="*/ 76 h 406"/>
                  <a:gd name="T92" fmla="*/ 52 w 400"/>
                  <a:gd name="T93" fmla="*/ 31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0" h="406">
                    <a:moveTo>
                      <a:pt x="395" y="286"/>
                    </a:moveTo>
                    <a:cubicBezTo>
                      <a:pt x="247" y="139"/>
                      <a:pt x="247" y="139"/>
                      <a:pt x="247" y="139"/>
                    </a:cubicBezTo>
                    <a:cubicBezTo>
                      <a:pt x="308" y="78"/>
                      <a:pt x="308" y="78"/>
                      <a:pt x="308" y="78"/>
                    </a:cubicBezTo>
                    <a:cubicBezTo>
                      <a:pt x="308" y="78"/>
                      <a:pt x="308" y="78"/>
                      <a:pt x="309" y="77"/>
                    </a:cubicBezTo>
                    <a:cubicBezTo>
                      <a:pt x="309" y="77"/>
                      <a:pt x="309" y="76"/>
                      <a:pt x="310" y="76"/>
                    </a:cubicBezTo>
                    <a:cubicBezTo>
                      <a:pt x="310" y="76"/>
                      <a:pt x="310" y="76"/>
                      <a:pt x="310" y="76"/>
                    </a:cubicBezTo>
                    <a:cubicBezTo>
                      <a:pt x="310" y="76"/>
                      <a:pt x="310" y="75"/>
                      <a:pt x="310" y="75"/>
                    </a:cubicBezTo>
                    <a:cubicBezTo>
                      <a:pt x="311" y="75"/>
                      <a:pt x="311" y="74"/>
                      <a:pt x="311" y="73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11" y="73"/>
                      <a:pt x="312" y="73"/>
                      <a:pt x="312" y="73"/>
                    </a:cubicBezTo>
                    <a:cubicBezTo>
                      <a:pt x="312" y="72"/>
                      <a:pt x="312" y="72"/>
                      <a:pt x="312" y="71"/>
                    </a:cubicBezTo>
                    <a:cubicBezTo>
                      <a:pt x="312" y="71"/>
                      <a:pt x="312" y="71"/>
                      <a:pt x="312" y="71"/>
                    </a:cubicBezTo>
                    <a:cubicBezTo>
                      <a:pt x="312" y="70"/>
                      <a:pt x="312" y="70"/>
                      <a:pt x="312" y="70"/>
                    </a:cubicBezTo>
                    <a:cubicBezTo>
                      <a:pt x="312" y="70"/>
                      <a:pt x="312" y="70"/>
                      <a:pt x="312" y="70"/>
                    </a:cubicBezTo>
                    <a:cubicBezTo>
                      <a:pt x="312" y="70"/>
                      <a:pt x="312" y="70"/>
                      <a:pt x="312" y="70"/>
                    </a:cubicBezTo>
                    <a:cubicBezTo>
                      <a:pt x="313" y="70"/>
                      <a:pt x="313" y="69"/>
                      <a:pt x="313" y="69"/>
                    </a:cubicBezTo>
                    <a:cubicBezTo>
                      <a:pt x="313" y="68"/>
                      <a:pt x="313" y="68"/>
                      <a:pt x="313" y="67"/>
                    </a:cubicBezTo>
                    <a:cubicBezTo>
                      <a:pt x="313" y="67"/>
                      <a:pt x="313" y="66"/>
                      <a:pt x="313" y="66"/>
                    </a:cubicBezTo>
                    <a:cubicBezTo>
                      <a:pt x="313" y="66"/>
                      <a:pt x="313" y="66"/>
                      <a:pt x="313" y="66"/>
                    </a:cubicBezTo>
                    <a:cubicBezTo>
                      <a:pt x="313" y="65"/>
                      <a:pt x="313" y="65"/>
                      <a:pt x="313" y="65"/>
                    </a:cubicBezTo>
                    <a:cubicBezTo>
                      <a:pt x="313" y="65"/>
                      <a:pt x="312" y="64"/>
                      <a:pt x="312" y="64"/>
                    </a:cubicBezTo>
                    <a:cubicBezTo>
                      <a:pt x="312" y="64"/>
                      <a:pt x="312" y="63"/>
                      <a:pt x="312" y="63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312" y="62"/>
                      <a:pt x="312" y="62"/>
                      <a:pt x="312" y="62"/>
                    </a:cubicBezTo>
                    <a:cubicBezTo>
                      <a:pt x="312" y="62"/>
                      <a:pt x="312" y="62"/>
                      <a:pt x="312" y="61"/>
                    </a:cubicBezTo>
                    <a:cubicBezTo>
                      <a:pt x="311" y="61"/>
                      <a:pt x="311" y="60"/>
                      <a:pt x="311" y="60"/>
                    </a:cubicBez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60"/>
                      <a:pt x="311" y="60"/>
                      <a:pt x="311" y="60"/>
                    </a:cubicBezTo>
                    <a:cubicBezTo>
                      <a:pt x="310" y="59"/>
                      <a:pt x="310" y="59"/>
                      <a:pt x="310" y="59"/>
                    </a:cubicBezTo>
                    <a:cubicBezTo>
                      <a:pt x="310" y="58"/>
                      <a:pt x="309" y="57"/>
                      <a:pt x="309" y="57"/>
                    </a:cubicBezTo>
                    <a:cubicBezTo>
                      <a:pt x="309" y="57"/>
                      <a:pt x="308" y="56"/>
                      <a:pt x="308" y="56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7" y="55"/>
                      <a:pt x="306" y="54"/>
                      <a:pt x="304" y="53"/>
                    </a:cubicBezTo>
                    <a:cubicBezTo>
                      <a:pt x="304" y="53"/>
                      <a:pt x="303" y="53"/>
                      <a:pt x="303" y="53"/>
                    </a:cubicBezTo>
                    <a:cubicBezTo>
                      <a:pt x="303" y="53"/>
                      <a:pt x="303" y="53"/>
                      <a:pt x="303" y="53"/>
                    </a:cubicBezTo>
                    <a:cubicBezTo>
                      <a:pt x="303" y="53"/>
                      <a:pt x="303" y="53"/>
                      <a:pt x="303" y="53"/>
                    </a:cubicBezTo>
                    <a:cubicBezTo>
                      <a:pt x="302" y="53"/>
                      <a:pt x="301" y="52"/>
                      <a:pt x="300" y="52"/>
                    </a:cubicBezTo>
                    <a:cubicBezTo>
                      <a:pt x="300" y="52"/>
                      <a:pt x="300" y="52"/>
                      <a:pt x="300" y="52"/>
                    </a:cubicBezTo>
                    <a:cubicBezTo>
                      <a:pt x="300" y="52"/>
                      <a:pt x="300" y="52"/>
                      <a:pt x="300" y="5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3" y="7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2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1" y="17"/>
                      <a:pt x="1" y="17"/>
                      <a:pt x="1" y="18"/>
                    </a:cubicBezTo>
                    <a:cubicBezTo>
                      <a:pt x="46" y="306"/>
                      <a:pt x="46" y="306"/>
                      <a:pt x="46" y="306"/>
                    </a:cubicBezTo>
                    <a:cubicBezTo>
                      <a:pt x="46" y="306"/>
                      <a:pt x="46" y="306"/>
                      <a:pt x="46" y="306"/>
                    </a:cubicBezTo>
                    <a:cubicBezTo>
                      <a:pt x="46" y="306"/>
                      <a:pt x="46" y="306"/>
                      <a:pt x="46" y="306"/>
                    </a:cubicBezTo>
                    <a:cubicBezTo>
                      <a:pt x="46" y="306"/>
                      <a:pt x="46" y="307"/>
                      <a:pt x="46" y="307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308"/>
                      <a:pt x="47" y="308"/>
                      <a:pt x="47" y="309"/>
                    </a:cubicBezTo>
                    <a:cubicBezTo>
                      <a:pt x="47" y="309"/>
                      <a:pt x="47" y="309"/>
                      <a:pt x="47" y="310"/>
                    </a:cubicBezTo>
                    <a:cubicBezTo>
                      <a:pt x="47" y="310"/>
                      <a:pt x="47" y="310"/>
                      <a:pt x="47" y="310"/>
                    </a:cubicBezTo>
                    <a:cubicBezTo>
                      <a:pt x="48" y="310"/>
                      <a:pt x="48" y="311"/>
                      <a:pt x="48" y="311"/>
                    </a:cubicBezTo>
                    <a:cubicBezTo>
                      <a:pt x="48" y="312"/>
                      <a:pt x="49" y="312"/>
                      <a:pt x="49" y="312"/>
                    </a:cubicBezTo>
                    <a:cubicBezTo>
                      <a:pt x="49" y="313"/>
                      <a:pt x="50" y="313"/>
                      <a:pt x="50" y="314"/>
                    </a:cubicBezTo>
                    <a:cubicBezTo>
                      <a:pt x="50" y="314"/>
                      <a:pt x="50" y="314"/>
                      <a:pt x="50" y="314"/>
                    </a:cubicBezTo>
                    <a:cubicBezTo>
                      <a:pt x="51" y="314"/>
                      <a:pt x="51" y="314"/>
                      <a:pt x="51" y="314"/>
                    </a:cubicBezTo>
                    <a:cubicBezTo>
                      <a:pt x="51" y="315"/>
                      <a:pt x="52" y="315"/>
                      <a:pt x="52" y="316"/>
                    </a:cubicBezTo>
                    <a:cubicBezTo>
                      <a:pt x="52" y="316"/>
                      <a:pt x="52" y="316"/>
                      <a:pt x="52" y="316"/>
                    </a:cubicBezTo>
                    <a:cubicBezTo>
                      <a:pt x="53" y="316"/>
                      <a:pt x="53" y="316"/>
                      <a:pt x="53" y="316"/>
                    </a:cubicBezTo>
                    <a:cubicBezTo>
                      <a:pt x="54" y="317"/>
                      <a:pt x="54" y="317"/>
                      <a:pt x="55" y="317"/>
                    </a:cubicBezTo>
                    <a:cubicBezTo>
                      <a:pt x="55" y="317"/>
                      <a:pt x="55" y="317"/>
                      <a:pt x="55" y="317"/>
                    </a:cubicBezTo>
                    <a:cubicBezTo>
                      <a:pt x="55" y="317"/>
                      <a:pt x="55" y="317"/>
                      <a:pt x="56" y="318"/>
                    </a:cubicBezTo>
                    <a:cubicBezTo>
                      <a:pt x="56" y="318"/>
                      <a:pt x="57" y="318"/>
                      <a:pt x="58" y="318"/>
                    </a:cubicBezTo>
                    <a:cubicBezTo>
                      <a:pt x="58" y="318"/>
                      <a:pt x="58" y="318"/>
                      <a:pt x="58" y="318"/>
                    </a:cubicBezTo>
                    <a:cubicBezTo>
                      <a:pt x="59" y="319"/>
                      <a:pt x="60" y="319"/>
                      <a:pt x="61" y="319"/>
                    </a:cubicBezTo>
                    <a:cubicBezTo>
                      <a:pt x="61" y="319"/>
                      <a:pt x="61" y="319"/>
                      <a:pt x="61" y="319"/>
                    </a:cubicBezTo>
                    <a:cubicBezTo>
                      <a:pt x="61" y="319"/>
                      <a:pt x="61" y="319"/>
                      <a:pt x="61" y="319"/>
                    </a:cubicBezTo>
                    <a:cubicBezTo>
                      <a:pt x="62" y="319"/>
                      <a:pt x="63" y="319"/>
                      <a:pt x="64" y="318"/>
                    </a:cubicBezTo>
                    <a:cubicBezTo>
                      <a:pt x="64" y="318"/>
                      <a:pt x="64" y="318"/>
                      <a:pt x="64" y="318"/>
                    </a:cubicBezTo>
                    <a:cubicBezTo>
                      <a:pt x="64" y="318"/>
                      <a:pt x="64" y="318"/>
                      <a:pt x="64" y="318"/>
                    </a:cubicBezTo>
                    <a:cubicBezTo>
                      <a:pt x="64" y="318"/>
                      <a:pt x="65" y="318"/>
                      <a:pt x="65" y="318"/>
                    </a:cubicBezTo>
                    <a:cubicBezTo>
                      <a:pt x="66" y="318"/>
                      <a:pt x="66" y="318"/>
                      <a:pt x="66" y="318"/>
                    </a:cubicBezTo>
                    <a:cubicBezTo>
                      <a:pt x="66" y="318"/>
                      <a:pt x="66" y="318"/>
                      <a:pt x="67" y="318"/>
                    </a:cubicBezTo>
                    <a:cubicBezTo>
                      <a:pt x="67" y="317"/>
                      <a:pt x="67" y="317"/>
                      <a:pt x="68" y="317"/>
                    </a:cubicBezTo>
                    <a:cubicBezTo>
                      <a:pt x="68" y="317"/>
                      <a:pt x="68" y="317"/>
                      <a:pt x="68" y="317"/>
                    </a:cubicBezTo>
                    <a:cubicBezTo>
                      <a:pt x="68" y="317"/>
                      <a:pt x="68" y="317"/>
                      <a:pt x="68" y="317"/>
                    </a:cubicBezTo>
                    <a:cubicBezTo>
                      <a:pt x="69" y="317"/>
                      <a:pt x="69" y="316"/>
                      <a:pt x="69" y="316"/>
                    </a:cubicBezTo>
                    <a:cubicBezTo>
                      <a:pt x="70" y="316"/>
                      <a:pt x="70" y="316"/>
                      <a:pt x="70" y="316"/>
                    </a:cubicBezTo>
                    <a:cubicBezTo>
                      <a:pt x="70" y="315"/>
                      <a:pt x="70" y="315"/>
                      <a:pt x="70" y="315"/>
                    </a:cubicBezTo>
                    <a:cubicBezTo>
                      <a:pt x="71" y="315"/>
                      <a:pt x="71" y="315"/>
                      <a:pt x="71" y="315"/>
                    </a:cubicBezTo>
                    <a:cubicBezTo>
                      <a:pt x="71" y="315"/>
                      <a:pt x="71" y="315"/>
                      <a:pt x="72" y="314"/>
                    </a:cubicBezTo>
                    <a:cubicBezTo>
                      <a:pt x="72" y="314"/>
                      <a:pt x="72" y="314"/>
                      <a:pt x="72" y="314"/>
                    </a:cubicBezTo>
                    <a:cubicBezTo>
                      <a:pt x="72" y="314"/>
                      <a:pt x="72" y="314"/>
                      <a:pt x="72" y="314"/>
                    </a:cubicBezTo>
                    <a:cubicBezTo>
                      <a:pt x="133" y="253"/>
                      <a:pt x="133" y="253"/>
                      <a:pt x="133" y="253"/>
                    </a:cubicBezTo>
                    <a:cubicBezTo>
                      <a:pt x="281" y="401"/>
                      <a:pt x="281" y="401"/>
                      <a:pt x="281" y="401"/>
                    </a:cubicBezTo>
                    <a:cubicBezTo>
                      <a:pt x="283" y="404"/>
                      <a:pt x="287" y="406"/>
                      <a:pt x="291" y="406"/>
                    </a:cubicBezTo>
                    <a:cubicBezTo>
                      <a:pt x="292" y="406"/>
                      <a:pt x="293" y="406"/>
                      <a:pt x="294" y="405"/>
                    </a:cubicBezTo>
                    <a:cubicBezTo>
                      <a:pt x="296" y="406"/>
                      <a:pt x="297" y="406"/>
                      <a:pt x="298" y="406"/>
                    </a:cubicBezTo>
                    <a:cubicBezTo>
                      <a:pt x="302" y="406"/>
                      <a:pt x="305" y="404"/>
                      <a:pt x="308" y="401"/>
                    </a:cubicBezTo>
                    <a:cubicBezTo>
                      <a:pt x="395" y="314"/>
                      <a:pt x="395" y="314"/>
                      <a:pt x="395" y="314"/>
                    </a:cubicBezTo>
                    <a:cubicBezTo>
                      <a:pt x="399" y="311"/>
                      <a:pt x="400" y="305"/>
                      <a:pt x="399" y="300"/>
                    </a:cubicBezTo>
                    <a:cubicBezTo>
                      <a:pt x="400" y="295"/>
                      <a:pt x="399" y="290"/>
                      <a:pt x="395" y="286"/>
                    </a:cubicBezTo>
                    <a:close/>
                    <a:moveTo>
                      <a:pt x="214" y="139"/>
                    </a:moveTo>
                    <a:cubicBezTo>
                      <a:pt x="213" y="144"/>
                      <a:pt x="215" y="149"/>
                      <a:pt x="218" y="152"/>
                    </a:cubicBezTo>
                    <a:cubicBezTo>
                      <a:pt x="366" y="300"/>
                      <a:pt x="366" y="300"/>
                      <a:pt x="366" y="300"/>
                    </a:cubicBezTo>
                    <a:cubicBezTo>
                      <a:pt x="294" y="372"/>
                      <a:pt x="294" y="372"/>
                      <a:pt x="294" y="372"/>
                    </a:cubicBezTo>
                    <a:cubicBezTo>
                      <a:pt x="147" y="224"/>
                      <a:pt x="147" y="224"/>
                      <a:pt x="147" y="224"/>
                    </a:cubicBezTo>
                    <a:cubicBezTo>
                      <a:pt x="144" y="221"/>
                      <a:pt x="140" y="220"/>
                      <a:pt x="136" y="220"/>
                    </a:cubicBezTo>
                    <a:cubicBezTo>
                      <a:pt x="135" y="220"/>
                      <a:pt x="134" y="220"/>
                      <a:pt x="133" y="220"/>
                    </a:cubicBezTo>
                    <a:cubicBezTo>
                      <a:pt x="132" y="220"/>
                      <a:pt x="131" y="220"/>
                      <a:pt x="130" y="220"/>
                    </a:cubicBezTo>
                    <a:cubicBezTo>
                      <a:pt x="126" y="220"/>
                      <a:pt x="122" y="221"/>
                      <a:pt x="119" y="224"/>
                    </a:cubicBezTo>
                    <a:cubicBezTo>
                      <a:pt x="72" y="272"/>
                      <a:pt x="72" y="272"/>
                      <a:pt x="72" y="272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266" y="77"/>
                      <a:pt x="266" y="77"/>
                      <a:pt x="266" y="77"/>
                    </a:cubicBezTo>
                    <a:cubicBezTo>
                      <a:pt x="218" y="125"/>
                      <a:pt x="218" y="125"/>
                      <a:pt x="218" y="125"/>
                    </a:cubicBezTo>
                    <a:cubicBezTo>
                      <a:pt x="215" y="128"/>
                      <a:pt x="213" y="134"/>
                      <a:pt x="214" y="139"/>
                    </a:cubicBezTo>
                    <a:close/>
                    <a:moveTo>
                      <a:pt x="307" y="76"/>
                    </a:moveTo>
                    <a:cubicBezTo>
                      <a:pt x="307" y="76"/>
                      <a:pt x="307" y="76"/>
                      <a:pt x="307" y="76"/>
                    </a:cubicBezTo>
                    <a:cubicBezTo>
                      <a:pt x="307" y="76"/>
                      <a:pt x="307" y="76"/>
                      <a:pt x="307" y="76"/>
                    </a:cubicBezTo>
                    <a:close/>
                    <a:moveTo>
                      <a:pt x="52" y="313"/>
                    </a:moveTo>
                    <a:cubicBezTo>
                      <a:pt x="52" y="313"/>
                      <a:pt x="52" y="313"/>
                      <a:pt x="52" y="313"/>
                    </a:cubicBezTo>
                    <a:cubicBezTo>
                      <a:pt x="52" y="313"/>
                      <a:pt x="52" y="313"/>
                      <a:pt x="52" y="313"/>
                    </a:cubicBezTo>
                    <a:close/>
                  </a:path>
                </a:pathLst>
              </a:custGeom>
              <a:solidFill>
                <a:srgbClr val="8D0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  <a:latin typeface="Lato" panose="020F0502020204030203" pitchFamily="34" charset="0"/>
                </a:endParaRPr>
              </a:p>
            </p:txBody>
          </p:sp>
        </p:grpSp>
      </p:grpSp>
      <p:grpSp>
        <p:nvGrpSpPr>
          <p:cNvPr id="66" name="Group 38">
            <a:extLst>
              <a:ext uri="{FF2B5EF4-FFF2-40B4-BE49-F238E27FC236}">
                <a16:creationId xmlns:a16="http://schemas.microsoft.com/office/drawing/2014/main" id="{FD7D2A37-6C92-57E8-2CC5-011EDBAB99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68953" y="2833712"/>
            <a:ext cx="483620" cy="393090"/>
            <a:chOff x="3539" y="832"/>
            <a:chExt cx="406" cy="330"/>
          </a:xfrm>
          <a:solidFill>
            <a:srgbClr val="CD2028"/>
          </a:solidFill>
        </p:grpSpPr>
        <p:sp>
          <p:nvSpPr>
            <p:cNvPr id="67" name="Freeform 39">
              <a:extLst>
                <a:ext uri="{FF2B5EF4-FFF2-40B4-BE49-F238E27FC236}">
                  <a16:creationId xmlns:a16="http://schemas.microsoft.com/office/drawing/2014/main" id="{5AA7CAE4-AEB4-AC34-D077-09DE2C818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1" y="839"/>
              <a:ext cx="191" cy="107"/>
            </a:xfrm>
            <a:custGeom>
              <a:avLst/>
              <a:gdLst>
                <a:gd name="T0" fmla="*/ 103 w 369"/>
                <a:gd name="T1" fmla="*/ 206 h 206"/>
                <a:gd name="T2" fmla="*/ 94 w 369"/>
                <a:gd name="T3" fmla="*/ 203 h 206"/>
                <a:gd name="T4" fmla="*/ 6 w 369"/>
                <a:gd name="T5" fmla="*/ 127 h 206"/>
                <a:gd name="T6" fmla="*/ 1 w 369"/>
                <a:gd name="T7" fmla="*/ 114 h 206"/>
                <a:gd name="T8" fmla="*/ 10 w 369"/>
                <a:gd name="T9" fmla="*/ 102 h 206"/>
                <a:gd name="T10" fmla="*/ 261 w 369"/>
                <a:gd name="T11" fmla="*/ 2 h 206"/>
                <a:gd name="T12" fmla="*/ 276 w 369"/>
                <a:gd name="T13" fmla="*/ 5 h 206"/>
                <a:gd name="T14" fmla="*/ 364 w 369"/>
                <a:gd name="T15" fmla="*/ 81 h 206"/>
                <a:gd name="T16" fmla="*/ 369 w 369"/>
                <a:gd name="T17" fmla="*/ 94 h 206"/>
                <a:gd name="T18" fmla="*/ 360 w 369"/>
                <a:gd name="T19" fmla="*/ 105 h 206"/>
                <a:gd name="T20" fmla="*/ 109 w 369"/>
                <a:gd name="T21" fmla="*/ 205 h 206"/>
                <a:gd name="T22" fmla="*/ 103 w 369"/>
                <a:gd name="T23" fmla="*/ 206 h 206"/>
                <a:gd name="T24" fmla="*/ 43 w 369"/>
                <a:gd name="T25" fmla="*/ 120 h 206"/>
                <a:gd name="T26" fmla="*/ 106 w 369"/>
                <a:gd name="T27" fmla="*/ 175 h 206"/>
                <a:gd name="T28" fmla="*/ 327 w 369"/>
                <a:gd name="T29" fmla="*/ 87 h 206"/>
                <a:gd name="T30" fmla="*/ 263 w 369"/>
                <a:gd name="T31" fmla="*/ 32 h 206"/>
                <a:gd name="T32" fmla="*/ 43 w 369"/>
                <a:gd name="T33" fmla="*/ 12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9" h="206">
                  <a:moveTo>
                    <a:pt x="103" y="206"/>
                  </a:moveTo>
                  <a:cubicBezTo>
                    <a:pt x="100" y="206"/>
                    <a:pt x="97" y="205"/>
                    <a:pt x="94" y="203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2" y="124"/>
                    <a:pt x="0" y="118"/>
                    <a:pt x="1" y="114"/>
                  </a:cubicBezTo>
                  <a:cubicBezTo>
                    <a:pt x="2" y="109"/>
                    <a:pt x="5" y="104"/>
                    <a:pt x="10" y="102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6" y="0"/>
                    <a:pt x="272" y="1"/>
                    <a:pt x="276" y="5"/>
                  </a:cubicBezTo>
                  <a:cubicBezTo>
                    <a:pt x="364" y="81"/>
                    <a:pt x="364" y="81"/>
                    <a:pt x="364" y="81"/>
                  </a:cubicBezTo>
                  <a:cubicBezTo>
                    <a:pt x="368" y="84"/>
                    <a:pt x="369" y="89"/>
                    <a:pt x="369" y="94"/>
                  </a:cubicBezTo>
                  <a:cubicBezTo>
                    <a:pt x="368" y="99"/>
                    <a:pt x="364" y="103"/>
                    <a:pt x="360" y="105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07" y="206"/>
                    <a:pt x="105" y="206"/>
                    <a:pt x="103" y="206"/>
                  </a:cubicBezTo>
                  <a:close/>
                  <a:moveTo>
                    <a:pt x="43" y="120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327" y="87"/>
                    <a:pt x="327" y="87"/>
                    <a:pt x="327" y="87"/>
                  </a:cubicBezTo>
                  <a:cubicBezTo>
                    <a:pt x="263" y="32"/>
                    <a:pt x="263" y="32"/>
                    <a:pt x="263" y="32"/>
                  </a:cubicBezTo>
                  <a:cubicBezTo>
                    <a:pt x="43" y="120"/>
                    <a:pt x="43" y="120"/>
                    <a:pt x="43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31CDE8A2-8F3A-C94F-3283-82561F934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5" y="1000"/>
              <a:ext cx="171" cy="162"/>
            </a:xfrm>
            <a:custGeom>
              <a:avLst/>
              <a:gdLst>
                <a:gd name="T0" fmla="*/ 15 w 330"/>
                <a:gd name="T1" fmla="*/ 312 h 312"/>
                <a:gd name="T2" fmla="*/ 6 w 330"/>
                <a:gd name="T3" fmla="*/ 309 h 312"/>
                <a:gd name="T4" fmla="*/ 0 w 330"/>
                <a:gd name="T5" fmla="*/ 297 h 312"/>
                <a:gd name="T6" fmla="*/ 0 w 330"/>
                <a:gd name="T7" fmla="*/ 14 h 312"/>
                <a:gd name="T8" fmla="*/ 15 w 330"/>
                <a:gd name="T9" fmla="*/ 0 h 312"/>
                <a:gd name="T10" fmla="*/ 29 w 330"/>
                <a:gd name="T11" fmla="*/ 14 h 312"/>
                <a:gd name="T12" fmla="*/ 29 w 330"/>
                <a:gd name="T13" fmla="*/ 277 h 312"/>
                <a:gd name="T14" fmla="*/ 301 w 330"/>
                <a:gd name="T15" fmla="*/ 191 h 312"/>
                <a:gd name="T16" fmla="*/ 301 w 330"/>
                <a:gd name="T17" fmla="*/ 51 h 312"/>
                <a:gd name="T18" fmla="*/ 316 w 330"/>
                <a:gd name="T19" fmla="*/ 37 h 312"/>
                <a:gd name="T20" fmla="*/ 330 w 330"/>
                <a:gd name="T21" fmla="*/ 51 h 312"/>
                <a:gd name="T22" fmla="*/ 330 w 330"/>
                <a:gd name="T23" fmla="*/ 202 h 312"/>
                <a:gd name="T24" fmla="*/ 320 w 330"/>
                <a:gd name="T25" fmla="*/ 216 h 312"/>
                <a:gd name="T26" fmla="*/ 19 w 330"/>
                <a:gd name="T27" fmla="*/ 311 h 312"/>
                <a:gd name="T28" fmla="*/ 15 w 330"/>
                <a:gd name="T2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12">
                  <a:moveTo>
                    <a:pt x="15" y="312"/>
                  </a:moveTo>
                  <a:cubicBezTo>
                    <a:pt x="11" y="312"/>
                    <a:pt x="9" y="311"/>
                    <a:pt x="6" y="309"/>
                  </a:cubicBezTo>
                  <a:cubicBezTo>
                    <a:pt x="2" y="306"/>
                    <a:pt x="0" y="302"/>
                    <a:pt x="0" y="29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51"/>
                    <a:pt x="301" y="51"/>
                    <a:pt x="301" y="51"/>
                  </a:cubicBezTo>
                  <a:cubicBezTo>
                    <a:pt x="301" y="43"/>
                    <a:pt x="308" y="37"/>
                    <a:pt x="316" y="37"/>
                  </a:cubicBezTo>
                  <a:cubicBezTo>
                    <a:pt x="324" y="37"/>
                    <a:pt x="330" y="43"/>
                    <a:pt x="330" y="51"/>
                  </a:cubicBezTo>
                  <a:cubicBezTo>
                    <a:pt x="330" y="202"/>
                    <a:pt x="330" y="202"/>
                    <a:pt x="330" y="202"/>
                  </a:cubicBezTo>
                  <a:cubicBezTo>
                    <a:pt x="330" y="208"/>
                    <a:pt x="326" y="214"/>
                    <a:pt x="320" y="216"/>
                  </a:cubicBezTo>
                  <a:cubicBezTo>
                    <a:pt x="19" y="311"/>
                    <a:pt x="19" y="311"/>
                    <a:pt x="19" y="311"/>
                  </a:cubicBezTo>
                  <a:cubicBezTo>
                    <a:pt x="17" y="311"/>
                    <a:pt x="16" y="312"/>
                    <a:pt x="15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B6FBAC44-A34F-3473-F609-D28C198D6F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3" y="942"/>
              <a:ext cx="192" cy="107"/>
            </a:xfrm>
            <a:custGeom>
              <a:avLst/>
              <a:gdLst>
                <a:gd name="T0" fmla="*/ 104 w 370"/>
                <a:gd name="T1" fmla="*/ 207 h 207"/>
                <a:gd name="T2" fmla="*/ 94 w 370"/>
                <a:gd name="T3" fmla="*/ 203 h 207"/>
                <a:gd name="T4" fmla="*/ 6 w 370"/>
                <a:gd name="T5" fmla="*/ 127 h 207"/>
                <a:gd name="T6" fmla="*/ 1 w 370"/>
                <a:gd name="T7" fmla="*/ 114 h 207"/>
                <a:gd name="T8" fmla="*/ 10 w 370"/>
                <a:gd name="T9" fmla="*/ 103 h 207"/>
                <a:gd name="T10" fmla="*/ 261 w 370"/>
                <a:gd name="T11" fmla="*/ 3 h 207"/>
                <a:gd name="T12" fmla="*/ 276 w 370"/>
                <a:gd name="T13" fmla="*/ 5 h 207"/>
                <a:gd name="T14" fmla="*/ 364 w 370"/>
                <a:gd name="T15" fmla="*/ 81 h 207"/>
                <a:gd name="T16" fmla="*/ 369 w 370"/>
                <a:gd name="T17" fmla="*/ 94 h 207"/>
                <a:gd name="T18" fmla="*/ 360 w 370"/>
                <a:gd name="T19" fmla="*/ 105 h 207"/>
                <a:gd name="T20" fmla="*/ 109 w 370"/>
                <a:gd name="T21" fmla="*/ 206 h 207"/>
                <a:gd name="T22" fmla="*/ 104 w 370"/>
                <a:gd name="T23" fmla="*/ 207 h 207"/>
                <a:gd name="T24" fmla="*/ 43 w 370"/>
                <a:gd name="T25" fmla="*/ 121 h 207"/>
                <a:gd name="T26" fmla="*/ 106 w 370"/>
                <a:gd name="T27" fmla="*/ 176 h 207"/>
                <a:gd name="T28" fmla="*/ 327 w 370"/>
                <a:gd name="T29" fmla="*/ 87 h 207"/>
                <a:gd name="T30" fmla="*/ 264 w 370"/>
                <a:gd name="T31" fmla="*/ 33 h 207"/>
                <a:gd name="T32" fmla="*/ 43 w 370"/>
                <a:gd name="T33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207">
                  <a:moveTo>
                    <a:pt x="104" y="207"/>
                  </a:moveTo>
                  <a:cubicBezTo>
                    <a:pt x="100" y="207"/>
                    <a:pt x="97" y="206"/>
                    <a:pt x="94" y="203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2" y="124"/>
                    <a:pt x="0" y="119"/>
                    <a:pt x="1" y="114"/>
                  </a:cubicBezTo>
                  <a:cubicBezTo>
                    <a:pt x="2" y="109"/>
                    <a:pt x="5" y="105"/>
                    <a:pt x="10" y="103"/>
                  </a:cubicBezTo>
                  <a:cubicBezTo>
                    <a:pt x="261" y="3"/>
                    <a:pt x="261" y="3"/>
                    <a:pt x="261" y="3"/>
                  </a:cubicBezTo>
                  <a:cubicBezTo>
                    <a:pt x="266" y="0"/>
                    <a:pt x="272" y="1"/>
                    <a:pt x="276" y="5"/>
                  </a:cubicBezTo>
                  <a:cubicBezTo>
                    <a:pt x="364" y="81"/>
                    <a:pt x="364" y="81"/>
                    <a:pt x="364" y="81"/>
                  </a:cubicBezTo>
                  <a:cubicBezTo>
                    <a:pt x="368" y="84"/>
                    <a:pt x="370" y="89"/>
                    <a:pt x="369" y="94"/>
                  </a:cubicBezTo>
                  <a:cubicBezTo>
                    <a:pt x="368" y="99"/>
                    <a:pt x="365" y="103"/>
                    <a:pt x="360" y="105"/>
                  </a:cubicBezTo>
                  <a:cubicBezTo>
                    <a:pt x="109" y="206"/>
                    <a:pt x="109" y="206"/>
                    <a:pt x="109" y="206"/>
                  </a:cubicBezTo>
                  <a:cubicBezTo>
                    <a:pt x="107" y="206"/>
                    <a:pt x="105" y="207"/>
                    <a:pt x="104" y="207"/>
                  </a:cubicBezTo>
                  <a:close/>
                  <a:moveTo>
                    <a:pt x="43" y="121"/>
                  </a:moveTo>
                  <a:cubicBezTo>
                    <a:pt x="106" y="176"/>
                    <a:pt x="106" y="176"/>
                    <a:pt x="106" y="176"/>
                  </a:cubicBezTo>
                  <a:cubicBezTo>
                    <a:pt x="327" y="87"/>
                    <a:pt x="327" y="87"/>
                    <a:pt x="327" y="87"/>
                  </a:cubicBezTo>
                  <a:cubicBezTo>
                    <a:pt x="264" y="33"/>
                    <a:pt x="264" y="33"/>
                    <a:pt x="264" y="33"/>
                  </a:cubicBezTo>
                  <a:cubicBezTo>
                    <a:pt x="43" y="121"/>
                    <a:pt x="43" y="121"/>
                    <a:pt x="43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0" name="Freeform 42">
              <a:extLst>
                <a:ext uri="{FF2B5EF4-FFF2-40B4-BE49-F238E27FC236}">
                  <a16:creationId xmlns:a16="http://schemas.microsoft.com/office/drawing/2014/main" id="{30967E7E-8ACF-2718-9AB5-FD38C1F579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0" y="832"/>
              <a:ext cx="191" cy="111"/>
            </a:xfrm>
            <a:custGeom>
              <a:avLst/>
              <a:gdLst>
                <a:gd name="T0" fmla="*/ 267 w 368"/>
                <a:gd name="T1" fmla="*/ 215 h 215"/>
                <a:gd name="T2" fmla="*/ 261 w 368"/>
                <a:gd name="T3" fmla="*/ 213 h 215"/>
                <a:gd name="T4" fmla="*/ 10 w 368"/>
                <a:gd name="T5" fmla="*/ 113 h 215"/>
                <a:gd name="T6" fmla="*/ 1 w 368"/>
                <a:gd name="T7" fmla="*/ 102 h 215"/>
                <a:gd name="T8" fmla="*/ 5 w 368"/>
                <a:gd name="T9" fmla="*/ 89 h 215"/>
                <a:gd name="T10" fmla="*/ 92 w 368"/>
                <a:gd name="T11" fmla="*/ 5 h 215"/>
                <a:gd name="T12" fmla="*/ 107 w 368"/>
                <a:gd name="T13" fmla="*/ 2 h 215"/>
                <a:gd name="T14" fmla="*/ 359 w 368"/>
                <a:gd name="T15" fmla="*/ 103 h 215"/>
                <a:gd name="T16" fmla="*/ 367 w 368"/>
                <a:gd name="T17" fmla="*/ 113 h 215"/>
                <a:gd name="T18" fmla="*/ 363 w 368"/>
                <a:gd name="T19" fmla="*/ 127 h 215"/>
                <a:gd name="T20" fmla="*/ 277 w 368"/>
                <a:gd name="T21" fmla="*/ 210 h 215"/>
                <a:gd name="T22" fmla="*/ 267 w 368"/>
                <a:gd name="T23" fmla="*/ 215 h 215"/>
                <a:gd name="T24" fmla="*/ 41 w 368"/>
                <a:gd name="T25" fmla="*/ 94 h 215"/>
                <a:gd name="T26" fmla="*/ 263 w 368"/>
                <a:gd name="T27" fmla="*/ 183 h 215"/>
                <a:gd name="T28" fmla="*/ 327 w 368"/>
                <a:gd name="T29" fmla="*/ 121 h 215"/>
                <a:gd name="T30" fmla="*/ 105 w 368"/>
                <a:gd name="T31" fmla="*/ 32 h 215"/>
                <a:gd name="T32" fmla="*/ 41 w 368"/>
                <a:gd name="T33" fmla="*/ 9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8" h="215">
                  <a:moveTo>
                    <a:pt x="267" y="215"/>
                  </a:moveTo>
                  <a:cubicBezTo>
                    <a:pt x="265" y="215"/>
                    <a:pt x="263" y="214"/>
                    <a:pt x="261" y="213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5" y="111"/>
                    <a:pt x="2" y="107"/>
                    <a:pt x="1" y="102"/>
                  </a:cubicBezTo>
                  <a:cubicBezTo>
                    <a:pt x="0" y="98"/>
                    <a:pt x="2" y="93"/>
                    <a:pt x="5" y="89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6" y="1"/>
                    <a:pt x="102" y="0"/>
                    <a:pt x="107" y="2"/>
                  </a:cubicBezTo>
                  <a:cubicBezTo>
                    <a:pt x="359" y="103"/>
                    <a:pt x="359" y="103"/>
                    <a:pt x="359" y="103"/>
                  </a:cubicBezTo>
                  <a:cubicBezTo>
                    <a:pt x="363" y="105"/>
                    <a:pt x="366" y="109"/>
                    <a:pt x="367" y="113"/>
                  </a:cubicBezTo>
                  <a:cubicBezTo>
                    <a:pt x="368" y="118"/>
                    <a:pt x="367" y="123"/>
                    <a:pt x="363" y="127"/>
                  </a:cubicBezTo>
                  <a:cubicBezTo>
                    <a:pt x="277" y="210"/>
                    <a:pt x="277" y="210"/>
                    <a:pt x="277" y="210"/>
                  </a:cubicBezTo>
                  <a:cubicBezTo>
                    <a:pt x="274" y="213"/>
                    <a:pt x="270" y="215"/>
                    <a:pt x="267" y="215"/>
                  </a:cubicBezTo>
                  <a:close/>
                  <a:moveTo>
                    <a:pt x="41" y="94"/>
                  </a:moveTo>
                  <a:cubicBezTo>
                    <a:pt x="263" y="183"/>
                    <a:pt x="263" y="183"/>
                    <a:pt x="263" y="183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41" y="94"/>
                    <a:pt x="41" y="94"/>
                    <a:pt x="41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D6DCCEAA-D304-EEA8-C158-5544B984F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1025"/>
              <a:ext cx="136" cy="137"/>
            </a:xfrm>
            <a:custGeom>
              <a:avLst/>
              <a:gdLst>
                <a:gd name="T0" fmla="*/ 247 w 263"/>
                <a:gd name="T1" fmla="*/ 264 h 264"/>
                <a:gd name="T2" fmla="*/ 241 w 263"/>
                <a:gd name="T3" fmla="*/ 263 h 264"/>
                <a:gd name="T4" fmla="*/ 9 w 263"/>
                <a:gd name="T5" fmla="*/ 167 h 264"/>
                <a:gd name="T6" fmla="*/ 0 w 263"/>
                <a:gd name="T7" fmla="*/ 154 h 264"/>
                <a:gd name="T8" fmla="*/ 0 w 263"/>
                <a:gd name="T9" fmla="*/ 15 h 264"/>
                <a:gd name="T10" fmla="*/ 14 w 263"/>
                <a:gd name="T11" fmla="*/ 0 h 264"/>
                <a:gd name="T12" fmla="*/ 29 w 263"/>
                <a:gd name="T13" fmla="*/ 15 h 264"/>
                <a:gd name="T14" fmla="*/ 29 w 263"/>
                <a:gd name="T15" fmla="*/ 144 h 264"/>
                <a:gd name="T16" fmla="*/ 252 w 263"/>
                <a:gd name="T17" fmla="*/ 236 h 264"/>
                <a:gd name="T18" fmla="*/ 260 w 263"/>
                <a:gd name="T19" fmla="*/ 255 h 264"/>
                <a:gd name="T20" fmla="*/ 247 w 263"/>
                <a:gd name="T21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264">
                  <a:moveTo>
                    <a:pt x="247" y="264"/>
                  </a:moveTo>
                  <a:cubicBezTo>
                    <a:pt x="245" y="264"/>
                    <a:pt x="243" y="263"/>
                    <a:pt x="241" y="263"/>
                  </a:cubicBezTo>
                  <a:cubicBezTo>
                    <a:pt x="9" y="167"/>
                    <a:pt x="9" y="167"/>
                    <a:pt x="9" y="167"/>
                  </a:cubicBezTo>
                  <a:cubicBezTo>
                    <a:pt x="3" y="165"/>
                    <a:pt x="0" y="160"/>
                    <a:pt x="0" y="15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9" y="7"/>
                    <a:pt x="29" y="15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52" y="236"/>
                    <a:pt x="252" y="236"/>
                    <a:pt x="252" y="236"/>
                  </a:cubicBezTo>
                  <a:cubicBezTo>
                    <a:pt x="259" y="239"/>
                    <a:pt x="263" y="247"/>
                    <a:pt x="260" y="255"/>
                  </a:cubicBezTo>
                  <a:cubicBezTo>
                    <a:pt x="258" y="260"/>
                    <a:pt x="252" y="264"/>
                    <a:pt x="247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A92DC17D-734E-C7A0-DBAE-3978F8DBC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9" y="947"/>
              <a:ext cx="191" cy="111"/>
            </a:xfrm>
            <a:custGeom>
              <a:avLst/>
              <a:gdLst>
                <a:gd name="T0" fmla="*/ 267 w 369"/>
                <a:gd name="T1" fmla="*/ 215 h 215"/>
                <a:gd name="T2" fmla="*/ 262 w 369"/>
                <a:gd name="T3" fmla="*/ 213 h 215"/>
                <a:gd name="T4" fmla="*/ 10 w 369"/>
                <a:gd name="T5" fmla="*/ 113 h 215"/>
                <a:gd name="T6" fmla="*/ 1 w 369"/>
                <a:gd name="T7" fmla="*/ 102 h 215"/>
                <a:gd name="T8" fmla="*/ 6 w 369"/>
                <a:gd name="T9" fmla="*/ 89 h 215"/>
                <a:gd name="T10" fmla="*/ 92 w 369"/>
                <a:gd name="T11" fmla="*/ 5 h 215"/>
                <a:gd name="T12" fmla="*/ 107 w 369"/>
                <a:gd name="T13" fmla="*/ 2 h 215"/>
                <a:gd name="T14" fmla="*/ 359 w 369"/>
                <a:gd name="T15" fmla="*/ 103 h 215"/>
                <a:gd name="T16" fmla="*/ 368 w 369"/>
                <a:gd name="T17" fmla="*/ 113 h 215"/>
                <a:gd name="T18" fmla="*/ 364 w 369"/>
                <a:gd name="T19" fmla="*/ 126 h 215"/>
                <a:gd name="T20" fmla="*/ 277 w 369"/>
                <a:gd name="T21" fmla="*/ 210 h 215"/>
                <a:gd name="T22" fmla="*/ 267 w 369"/>
                <a:gd name="T23" fmla="*/ 215 h 215"/>
                <a:gd name="T24" fmla="*/ 42 w 369"/>
                <a:gd name="T25" fmla="*/ 94 h 215"/>
                <a:gd name="T26" fmla="*/ 264 w 369"/>
                <a:gd name="T27" fmla="*/ 183 h 215"/>
                <a:gd name="T28" fmla="*/ 327 w 369"/>
                <a:gd name="T29" fmla="*/ 121 h 215"/>
                <a:gd name="T30" fmla="*/ 105 w 369"/>
                <a:gd name="T31" fmla="*/ 32 h 215"/>
                <a:gd name="T32" fmla="*/ 42 w 369"/>
                <a:gd name="T33" fmla="*/ 9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9" h="215">
                  <a:moveTo>
                    <a:pt x="267" y="215"/>
                  </a:moveTo>
                  <a:cubicBezTo>
                    <a:pt x="265" y="215"/>
                    <a:pt x="264" y="214"/>
                    <a:pt x="262" y="213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6" y="111"/>
                    <a:pt x="2" y="107"/>
                    <a:pt x="1" y="102"/>
                  </a:cubicBezTo>
                  <a:cubicBezTo>
                    <a:pt x="0" y="97"/>
                    <a:pt x="2" y="92"/>
                    <a:pt x="6" y="89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6" y="1"/>
                    <a:pt x="102" y="0"/>
                    <a:pt x="107" y="2"/>
                  </a:cubicBezTo>
                  <a:cubicBezTo>
                    <a:pt x="359" y="103"/>
                    <a:pt x="359" y="103"/>
                    <a:pt x="359" y="103"/>
                  </a:cubicBezTo>
                  <a:cubicBezTo>
                    <a:pt x="363" y="105"/>
                    <a:pt x="367" y="109"/>
                    <a:pt x="368" y="113"/>
                  </a:cubicBezTo>
                  <a:cubicBezTo>
                    <a:pt x="369" y="118"/>
                    <a:pt x="367" y="123"/>
                    <a:pt x="364" y="126"/>
                  </a:cubicBezTo>
                  <a:cubicBezTo>
                    <a:pt x="277" y="210"/>
                    <a:pt x="277" y="210"/>
                    <a:pt x="277" y="210"/>
                  </a:cubicBezTo>
                  <a:cubicBezTo>
                    <a:pt x="274" y="213"/>
                    <a:pt x="271" y="215"/>
                    <a:pt x="267" y="215"/>
                  </a:cubicBezTo>
                  <a:close/>
                  <a:moveTo>
                    <a:pt x="42" y="94"/>
                  </a:moveTo>
                  <a:cubicBezTo>
                    <a:pt x="264" y="183"/>
                    <a:pt x="264" y="183"/>
                    <a:pt x="264" y="183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42" y="94"/>
                    <a:pt x="42" y="94"/>
                    <a:pt x="42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73" name="Group 79">
            <a:extLst>
              <a:ext uri="{FF2B5EF4-FFF2-40B4-BE49-F238E27FC236}">
                <a16:creationId xmlns:a16="http://schemas.microsoft.com/office/drawing/2014/main" id="{124725BF-E72B-9818-BF74-DFDCE6AD5B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30345" y="2861361"/>
            <a:ext cx="419349" cy="404498"/>
            <a:chOff x="437" y="1443"/>
            <a:chExt cx="367" cy="354"/>
          </a:xfrm>
        </p:grpSpPr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F44D5E66-8E4A-7EA1-AB8E-CB691FB1CE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" y="1443"/>
              <a:ext cx="367" cy="265"/>
            </a:xfrm>
            <a:custGeom>
              <a:avLst/>
              <a:gdLst>
                <a:gd name="T0" fmla="*/ 765 w 780"/>
                <a:gd name="T1" fmla="*/ 0 h 560"/>
                <a:gd name="T2" fmla="*/ 15 w 780"/>
                <a:gd name="T3" fmla="*/ 0 h 560"/>
                <a:gd name="T4" fmla="*/ 0 w 780"/>
                <a:gd name="T5" fmla="*/ 15 h 560"/>
                <a:gd name="T6" fmla="*/ 0 w 780"/>
                <a:gd name="T7" fmla="*/ 545 h 560"/>
                <a:gd name="T8" fmla="*/ 15 w 780"/>
                <a:gd name="T9" fmla="*/ 560 h 560"/>
                <a:gd name="T10" fmla="*/ 50 w 780"/>
                <a:gd name="T11" fmla="*/ 560 h 560"/>
                <a:gd name="T12" fmla="*/ 65 w 780"/>
                <a:gd name="T13" fmla="*/ 545 h 560"/>
                <a:gd name="T14" fmla="*/ 50 w 780"/>
                <a:gd name="T15" fmla="*/ 530 h 560"/>
                <a:gd name="T16" fmla="*/ 30 w 780"/>
                <a:gd name="T17" fmla="*/ 530 h 560"/>
                <a:gd name="T18" fmla="*/ 30 w 780"/>
                <a:gd name="T19" fmla="*/ 190 h 560"/>
                <a:gd name="T20" fmla="*/ 750 w 780"/>
                <a:gd name="T21" fmla="*/ 190 h 560"/>
                <a:gd name="T22" fmla="*/ 750 w 780"/>
                <a:gd name="T23" fmla="*/ 530 h 560"/>
                <a:gd name="T24" fmla="*/ 730 w 780"/>
                <a:gd name="T25" fmla="*/ 530 h 560"/>
                <a:gd name="T26" fmla="*/ 715 w 780"/>
                <a:gd name="T27" fmla="*/ 545 h 560"/>
                <a:gd name="T28" fmla="*/ 730 w 780"/>
                <a:gd name="T29" fmla="*/ 560 h 560"/>
                <a:gd name="T30" fmla="*/ 765 w 780"/>
                <a:gd name="T31" fmla="*/ 560 h 560"/>
                <a:gd name="T32" fmla="*/ 780 w 780"/>
                <a:gd name="T33" fmla="*/ 545 h 560"/>
                <a:gd name="T34" fmla="*/ 780 w 780"/>
                <a:gd name="T35" fmla="*/ 15 h 560"/>
                <a:gd name="T36" fmla="*/ 765 w 780"/>
                <a:gd name="T37" fmla="*/ 0 h 560"/>
                <a:gd name="T38" fmla="*/ 30 w 780"/>
                <a:gd name="T39" fmla="*/ 160 h 560"/>
                <a:gd name="T40" fmla="*/ 30 w 780"/>
                <a:gd name="T41" fmla="*/ 30 h 560"/>
                <a:gd name="T42" fmla="*/ 750 w 780"/>
                <a:gd name="T43" fmla="*/ 30 h 560"/>
                <a:gd name="T44" fmla="*/ 750 w 780"/>
                <a:gd name="T45" fmla="*/ 160 h 560"/>
                <a:gd name="T46" fmla="*/ 30 w 780"/>
                <a:gd name="T47" fmla="*/ 1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0" h="560">
                  <a:moveTo>
                    <a:pt x="76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53"/>
                    <a:pt x="6" y="560"/>
                    <a:pt x="15" y="560"/>
                  </a:cubicBezTo>
                  <a:cubicBezTo>
                    <a:pt x="50" y="560"/>
                    <a:pt x="50" y="560"/>
                    <a:pt x="50" y="560"/>
                  </a:cubicBezTo>
                  <a:cubicBezTo>
                    <a:pt x="58" y="560"/>
                    <a:pt x="65" y="553"/>
                    <a:pt x="65" y="545"/>
                  </a:cubicBezTo>
                  <a:cubicBezTo>
                    <a:pt x="65" y="537"/>
                    <a:pt x="58" y="530"/>
                    <a:pt x="50" y="530"/>
                  </a:cubicBezTo>
                  <a:cubicBezTo>
                    <a:pt x="30" y="530"/>
                    <a:pt x="30" y="530"/>
                    <a:pt x="30" y="53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750" y="190"/>
                    <a:pt x="750" y="190"/>
                    <a:pt x="750" y="190"/>
                  </a:cubicBezTo>
                  <a:cubicBezTo>
                    <a:pt x="750" y="530"/>
                    <a:pt x="750" y="530"/>
                    <a:pt x="750" y="530"/>
                  </a:cubicBezTo>
                  <a:cubicBezTo>
                    <a:pt x="730" y="530"/>
                    <a:pt x="730" y="530"/>
                    <a:pt x="730" y="530"/>
                  </a:cubicBezTo>
                  <a:cubicBezTo>
                    <a:pt x="722" y="530"/>
                    <a:pt x="715" y="537"/>
                    <a:pt x="715" y="545"/>
                  </a:cubicBezTo>
                  <a:cubicBezTo>
                    <a:pt x="715" y="553"/>
                    <a:pt x="722" y="560"/>
                    <a:pt x="730" y="560"/>
                  </a:cubicBezTo>
                  <a:cubicBezTo>
                    <a:pt x="765" y="560"/>
                    <a:pt x="765" y="560"/>
                    <a:pt x="765" y="560"/>
                  </a:cubicBezTo>
                  <a:cubicBezTo>
                    <a:pt x="774" y="560"/>
                    <a:pt x="780" y="553"/>
                    <a:pt x="780" y="545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80" y="6"/>
                    <a:pt x="774" y="0"/>
                    <a:pt x="765" y="0"/>
                  </a:cubicBezTo>
                  <a:close/>
                  <a:moveTo>
                    <a:pt x="30" y="16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750" y="30"/>
                    <a:pt x="750" y="30"/>
                    <a:pt x="750" y="30"/>
                  </a:cubicBezTo>
                  <a:cubicBezTo>
                    <a:pt x="750" y="160"/>
                    <a:pt x="750" y="160"/>
                    <a:pt x="750" y="160"/>
                  </a:cubicBezTo>
                  <a:lnTo>
                    <a:pt x="30" y="160"/>
                  </a:lnTo>
                  <a:close/>
                </a:path>
              </a:pathLst>
            </a:custGeom>
            <a:solidFill>
              <a:srgbClr val="CD202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33BCE785-3CCC-121A-E844-4C4F3FF43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" y="1480"/>
              <a:ext cx="14" cy="15"/>
            </a:xfrm>
            <a:custGeom>
              <a:avLst/>
              <a:gdLst>
                <a:gd name="T0" fmla="*/ 4 w 30"/>
                <a:gd name="T1" fmla="*/ 6 h 32"/>
                <a:gd name="T2" fmla="*/ 0 w 30"/>
                <a:gd name="T3" fmla="*/ 17 h 32"/>
                <a:gd name="T4" fmla="*/ 4 w 30"/>
                <a:gd name="T5" fmla="*/ 27 h 32"/>
                <a:gd name="T6" fmla="*/ 15 w 30"/>
                <a:gd name="T7" fmla="*/ 32 h 32"/>
                <a:gd name="T8" fmla="*/ 25 w 30"/>
                <a:gd name="T9" fmla="*/ 27 h 32"/>
                <a:gd name="T10" fmla="*/ 30 w 30"/>
                <a:gd name="T11" fmla="*/ 17 h 32"/>
                <a:gd name="T12" fmla="*/ 25 w 30"/>
                <a:gd name="T13" fmla="*/ 6 h 32"/>
                <a:gd name="T14" fmla="*/ 4 w 30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2">
                  <a:moveTo>
                    <a:pt x="4" y="6"/>
                  </a:moveTo>
                  <a:cubicBezTo>
                    <a:pt x="1" y="9"/>
                    <a:pt x="0" y="13"/>
                    <a:pt x="0" y="17"/>
                  </a:cubicBezTo>
                  <a:cubicBezTo>
                    <a:pt x="0" y="21"/>
                    <a:pt x="1" y="24"/>
                    <a:pt x="4" y="27"/>
                  </a:cubicBezTo>
                  <a:cubicBezTo>
                    <a:pt x="7" y="30"/>
                    <a:pt x="11" y="32"/>
                    <a:pt x="15" y="32"/>
                  </a:cubicBezTo>
                  <a:cubicBezTo>
                    <a:pt x="19" y="32"/>
                    <a:pt x="23" y="30"/>
                    <a:pt x="25" y="27"/>
                  </a:cubicBezTo>
                  <a:cubicBezTo>
                    <a:pt x="28" y="24"/>
                    <a:pt x="30" y="21"/>
                    <a:pt x="30" y="17"/>
                  </a:cubicBezTo>
                  <a:cubicBezTo>
                    <a:pt x="30" y="13"/>
                    <a:pt x="28" y="9"/>
                    <a:pt x="25" y="6"/>
                  </a:cubicBezTo>
                  <a:cubicBezTo>
                    <a:pt x="20" y="0"/>
                    <a:pt x="10" y="0"/>
                    <a:pt x="4" y="6"/>
                  </a:cubicBezTo>
                  <a:close/>
                </a:path>
              </a:pathLst>
            </a:custGeom>
            <a:solidFill>
              <a:srgbClr val="CD202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79FB6585-C2C7-1D5F-3FE1-D1A12FB9A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" y="1480"/>
              <a:ext cx="14" cy="15"/>
            </a:xfrm>
            <a:custGeom>
              <a:avLst/>
              <a:gdLst>
                <a:gd name="T0" fmla="*/ 4 w 30"/>
                <a:gd name="T1" fmla="*/ 6 h 32"/>
                <a:gd name="T2" fmla="*/ 0 w 30"/>
                <a:gd name="T3" fmla="*/ 17 h 32"/>
                <a:gd name="T4" fmla="*/ 4 w 30"/>
                <a:gd name="T5" fmla="*/ 27 h 32"/>
                <a:gd name="T6" fmla="*/ 15 w 30"/>
                <a:gd name="T7" fmla="*/ 32 h 32"/>
                <a:gd name="T8" fmla="*/ 25 w 30"/>
                <a:gd name="T9" fmla="*/ 27 h 32"/>
                <a:gd name="T10" fmla="*/ 30 w 30"/>
                <a:gd name="T11" fmla="*/ 17 h 32"/>
                <a:gd name="T12" fmla="*/ 25 w 30"/>
                <a:gd name="T13" fmla="*/ 6 h 32"/>
                <a:gd name="T14" fmla="*/ 4 w 30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2">
                  <a:moveTo>
                    <a:pt x="4" y="6"/>
                  </a:moveTo>
                  <a:cubicBezTo>
                    <a:pt x="1" y="9"/>
                    <a:pt x="0" y="13"/>
                    <a:pt x="0" y="17"/>
                  </a:cubicBezTo>
                  <a:cubicBezTo>
                    <a:pt x="0" y="21"/>
                    <a:pt x="1" y="24"/>
                    <a:pt x="4" y="27"/>
                  </a:cubicBezTo>
                  <a:cubicBezTo>
                    <a:pt x="7" y="30"/>
                    <a:pt x="11" y="32"/>
                    <a:pt x="15" y="32"/>
                  </a:cubicBezTo>
                  <a:cubicBezTo>
                    <a:pt x="19" y="32"/>
                    <a:pt x="23" y="30"/>
                    <a:pt x="25" y="27"/>
                  </a:cubicBezTo>
                  <a:cubicBezTo>
                    <a:pt x="28" y="24"/>
                    <a:pt x="30" y="21"/>
                    <a:pt x="30" y="17"/>
                  </a:cubicBezTo>
                  <a:cubicBezTo>
                    <a:pt x="30" y="13"/>
                    <a:pt x="28" y="9"/>
                    <a:pt x="25" y="6"/>
                  </a:cubicBezTo>
                  <a:cubicBezTo>
                    <a:pt x="20" y="0"/>
                    <a:pt x="10" y="0"/>
                    <a:pt x="4" y="6"/>
                  </a:cubicBezTo>
                  <a:close/>
                </a:path>
              </a:pathLst>
            </a:custGeom>
            <a:solidFill>
              <a:srgbClr val="CD202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2684B391-BDEA-802E-FC2F-F782ECB21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" y="1480"/>
              <a:ext cx="14" cy="15"/>
            </a:xfrm>
            <a:custGeom>
              <a:avLst/>
              <a:gdLst>
                <a:gd name="T0" fmla="*/ 25 w 30"/>
                <a:gd name="T1" fmla="*/ 6 h 32"/>
                <a:gd name="T2" fmla="*/ 4 w 30"/>
                <a:gd name="T3" fmla="*/ 6 h 32"/>
                <a:gd name="T4" fmla="*/ 0 w 30"/>
                <a:gd name="T5" fmla="*/ 17 h 32"/>
                <a:gd name="T6" fmla="*/ 4 w 30"/>
                <a:gd name="T7" fmla="*/ 27 h 32"/>
                <a:gd name="T8" fmla="*/ 15 w 30"/>
                <a:gd name="T9" fmla="*/ 32 h 32"/>
                <a:gd name="T10" fmla="*/ 25 w 30"/>
                <a:gd name="T11" fmla="*/ 27 h 32"/>
                <a:gd name="T12" fmla="*/ 30 w 30"/>
                <a:gd name="T13" fmla="*/ 17 h 32"/>
                <a:gd name="T14" fmla="*/ 25 w 30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2">
                  <a:moveTo>
                    <a:pt x="25" y="6"/>
                  </a:moveTo>
                  <a:cubicBezTo>
                    <a:pt x="20" y="0"/>
                    <a:pt x="10" y="0"/>
                    <a:pt x="4" y="6"/>
                  </a:cubicBezTo>
                  <a:cubicBezTo>
                    <a:pt x="1" y="9"/>
                    <a:pt x="0" y="13"/>
                    <a:pt x="0" y="17"/>
                  </a:cubicBezTo>
                  <a:cubicBezTo>
                    <a:pt x="0" y="21"/>
                    <a:pt x="1" y="24"/>
                    <a:pt x="4" y="27"/>
                  </a:cubicBezTo>
                  <a:cubicBezTo>
                    <a:pt x="7" y="30"/>
                    <a:pt x="11" y="32"/>
                    <a:pt x="15" y="32"/>
                  </a:cubicBezTo>
                  <a:cubicBezTo>
                    <a:pt x="19" y="32"/>
                    <a:pt x="23" y="30"/>
                    <a:pt x="25" y="27"/>
                  </a:cubicBezTo>
                  <a:cubicBezTo>
                    <a:pt x="28" y="24"/>
                    <a:pt x="30" y="21"/>
                    <a:pt x="30" y="17"/>
                  </a:cubicBezTo>
                  <a:cubicBezTo>
                    <a:pt x="30" y="13"/>
                    <a:pt x="28" y="9"/>
                    <a:pt x="25" y="6"/>
                  </a:cubicBezTo>
                  <a:close/>
                </a:path>
              </a:pathLst>
            </a:custGeom>
            <a:solidFill>
              <a:srgbClr val="CD202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8" name="Freeform 84">
              <a:extLst>
                <a:ext uri="{FF2B5EF4-FFF2-40B4-BE49-F238E27FC236}">
                  <a16:creationId xmlns:a16="http://schemas.microsoft.com/office/drawing/2014/main" id="{E32C41A7-58CA-D62F-6A64-7448E1ED77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1640"/>
              <a:ext cx="83" cy="84"/>
            </a:xfrm>
            <a:custGeom>
              <a:avLst/>
              <a:gdLst>
                <a:gd name="T0" fmla="*/ 89 w 178"/>
                <a:gd name="T1" fmla="*/ 0 h 177"/>
                <a:gd name="T2" fmla="*/ 0 w 178"/>
                <a:gd name="T3" fmla="*/ 88 h 177"/>
                <a:gd name="T4" fmla="*/ 89 w 178"/>
                <a:gd name="T5" fmla="*/ 177 h 177"/>
                <a:gd name="T6" fmla="*/ 178 w 178"/>
                <a:gd name="T7" fmla="*/ 88 h 177"/>
                <a:gd name="T8" fmla="*/ 89 w 178"/>
                <a:gd name="T9" fmla="*/ 0 h 177"/>
                <a:gd name="T10" fmla="*/ 89 w 178"/>
                <a:gd name="T11" fmla="*/ 147 h 177"/>
                <a:gd name="T12" fmla="*/ 31 w 178"/>
                <a:gd name="T13" fmla="*/ 88 h 177"/>
                <a:gd name="T14" fmla="*/ 89 w 178"/>
                <a:gd name="T15" fmla="*/ 30 h 177"/>
                <a:gd name="T16" fmla="*/ 147 w 178"/>
                <a:gd name="T17" fmla="*/ 88 h 177"/>
                <a:gd name="T18" fmla="*/ 89 w 178"/>
                <a:gd name="T19" fmla="*/ 1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77">
                  <a:moveTo>
                    <a:pt x="89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7"/>
                    <a:pt x="40" y="177"/>
                    <a:pt x="89" y="177"/>
                  </a:cubicBezTo>
                  <a:cubicBezTo>
                    <a:pt x="138" y="177"/>
                    <a:pt x="178" y="137"/>
                    <a:pt x="178" y="88"/>
                  </a:cubicBezTo>
                  <a:cubicBezTo>
                    <a:pt x="178" y="39"/>
                    <a:pt x="138" y="0"/>
                    <a:pt x="89" y="0"/>
                  </a:cubicBezTo>
                  <a:close/>
                  <a:moveTo>
                    <a:pt x="89" y="147"/>
                  </a:moveTo>
                  <a:cubicBezTo>
                    <a:pt x="57" y="147"/>
                    <a:pt x="31" y="120"/>
                    <a:pt x="31" y="88"/>
                  </a:cubicBezTo>
                  <a:cubicBezTo>
                    <a:pt x="31" y="56"/>
                    <a:pt x="57" y="30"/>
                    <a:pt x="89" y="30"/>
                  </a:cubicBezTo>
                  <a:cubicBezTo>
                    <a:pt x="121" y="30"/>
                    <a:pt x="147" y="56"/>
                    <a:pt x="147" y="88"/>
                  </a:cubicBezTo>
                  <a:cubicBezTo>
                    <a:pt x="147" y="120"/>
                    <a:pt x="121" y="147"/>
                    <a:pt x="89" y="147"/>
                  </a:cubicBezTo>
                  <a:close/>
                </a:path>
              </a:pathLst>
            </a:custGeom>
            <a:solidFill>
              <a:srgbClr val="CD202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9" name="Freeform 85">
              <a:extLst>
                <a:ext uri="{FF2B5EF4-FFF2-40B4-BE49-F238E27FC236}">
                  <a16:creationId xmlns:a16="http://schemas.microsoft.com/office/drawing/2014/main" id="{69FDF1AA-ED0A-82F4-5185-72973867FA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" y="1567"/>
              <a:ext cx="243" cy="230"/>
            </a:xfrm>
            <a:custGeom>
              <a:avLst/>
              <a:gdLst>
                <a:gd name="T0" fmla="*/ 505 w 518"/>
                <a:gd name="T1" fmla="*/ 189 h 488"/>
                <a:gd name="T2" fmla="*/ 420 w 518"/>
                <a:gd name="T3" fmla="*/ 151 h 488"/>
                <a:gd name="T4" fmla="*/ 430 w 518"/>
                <a:gd name="T5" fmla="*/ 59 h 488"/>
                <a:gd name="T6" fmla="*/ 424 w 518"/>
                <a:gd name="T7" fmla="*/ 45 h 488"/>
                <a:gd name="T8" fmla="*/ 348 w 518"/>
                <a:gd name="T9" fmla="*/ 2 h 488"/>
                <a:gd name="T10" fmla="*/ 334 w 518"/>
                <a:gd name="T11" fmla="*/ 4 h 488"/>
                <a:gd name="T12" fmla="*/ 259 w 518"/>
                <a:gd name="T13" fmla="*/ 58 h 488"/>
                <a:gd name="T14" fmla="*/ 184 w 518"/>
                <a:gd name="T15" fmla="*/ 4 h 488"/>
                <a:gd name="T16" fmla="*/ 170 w 518"/>
                <a:gd name="T17" fmla="*/ 2 h 488"/>
                <a:gd name="T18" fmla="*/ 94 w 518"/>
                <a:gd name="T19" fmla="*/ 45 h 488"/>
                <a:gd name="T20" fmla="*/ 88 w 518"/>
                <a:gd name="T21" fmla="*/ 59 h 488"/>
                <a:gd name="T22" fmla="*/ 98 w 518"/>
                <a:gd name="T23" fmla="*/ 151 h 488"/>
                <a:gd name="T24" fmla="*/ 13 w 518"/>
                <a:gd name="T25" fmla="*/ 189 h 488"/>
                <a:gd name="T26" fmla="*/ 4 w 518"/>
                <a:gd name="T27" fmla="*/ 200 h 488"/>
                <a:gd name="T28" fmla="*/ 0 w 518"/>
                <a:gd name="T29" fmla="*/ 244 h 488"/>
                <a:gd name="T30" fmla="*/ 4 w 518"/>
                <a:gd name="T31" fmla="*/ 288 h 488"/>
                <a:gd name="T32" fmla="*/ 13 w 518"/>
                <a:gd name="T33" fmla="*/ 299 h 488"/>
                <a:gd name="T34" fmla="*/ 98 w 518"/>
                <a:gd name="T35" fmla="*/ 337 h 488"/>
                <a:gd name="T36" fmla="*/ 88 w 518"/>
                <a:gd name="T37" fmla="*/ 430 h 488"/>
                <a:gd name="T38" fmla="*/ 94 w 518"/>
                <a:gd name="T39" fmla="*/ 443 h 488"/>
                <a:gd name="T40" fmla="*/ 170 w 518"/>
                <a:gd name="T41" fmla="*/ 487 h 488"/>
                <a:gd name="T42" fmla="*/ 184 w 518"/>
                <a:gd name="T43" fmla="*/ 485 h 488"/>
                <a:gd name="T44" fmla="*/ 259 w 518"/>
                <a:gd name="T45" fmla="*/ 430 h 488"/>
                <a:gd name="T46" fmla="*/ 334 w 518"/>
                <a:gd name="T47" fmla="*/ 485 h 488"/>
                <a:gd name="T48" fmla="*/ 343 w 518"/>
                <a:gd name="T49" fmla="*/ 487 h 488"/>
                <a:gd name="T50" fmla="*/ 348 w 518"/>
                <a:gd name="T51" fmla="*/ 487 h 488"/>
                <a:gd name="T52" fmla="*/ 424 w 518"/>
                <a:gd name="T53" fmla="*/ 443 h 488"/>
                <a:gd name="T54" fmla="*/ 430 w 518"/>
                <a:gd name="T55" fmla="*/ 430 h 488"/>
                <a:gd name="T56" fmla="*/ 420 w 518"/>
                <a:gd name="T57" fmla="*/ 337 h 488"/>
                <a:gd name="T58" fmla="*/ 505 w 518"/>
                <a:gd name="T59" fmla="*/ 299 h 488"/>
                <a:gd name="T60" fmla="*/ 514 w 518"/>
                <a:gd name="T61" fmla="*/ 288 h 488"/>
                <a:gd name="T62" fmla="*/ 518 w 518"/>
                <a:gd name="T63" fmla="*/ 244 h 488"/>
                <a:gd name="T64" fmla="*/ 514 w 518"/>
                <a:gd name="T65" fmla="*/ 200 h 488"/>
                <a:gd name="T66" fmla="*/ 505 w 518"/>
                <a:gd name="T67" fmla="*/ 189 h 488"/>
                <a:gd name="T68" fmla="*/ 485 w 518"/>
                <a:gd name="T69" fmla="*/ 275 h 488"/>
                <a:gd name="T70" fmla="*/ 398 w 518"/>
                <a:gd name="T71" fmla="*/ 314 h 488"/>
                <a:gd name="T72" fmla="*/ 389 w 518"/>
                <a:gd name="T73" fmla="*/ 329 h 488"/>
                <a:gd name="T74" fmla="*/ 399 w 518"/>
                <a:gd name="T75" fmla="*/ 425 h 488"/>
                <a:gd name="T76" fmla="*/ 345 w 518"/>
                <a:gd name="T77" fmla="*/ 455 h 488"/>
                <a:gd name="T78" fmla="*/ 268 w 518"/>
                <a:gd name="T79" fmla="*/ 399 h 488"/>
                <a:gd name="T80" fmla="*/ 250 w 518"/>
                <a:gd name="T81" fmla="*/ 399 h 488"/>
                <a:gd name="T82" fmla="*/ 173 w 518"/>
                <a:gd name="T83" fmla="*/ 455 h 488"/>
                <a:gd name="T84" fmla="*/ 119 w 518"/>
                <a:gd name="T85" fmla="*/ 425 h 488"/>
                <a:gd name="T86" fmla="*/ 129 w 518"/>
                <a:gd name="T87" fmla="*/ 329 h 488"/>
                <a:gd name="T88" fmla="*/ 120 w 518"/>
                <a:gd name="T89" fmla="*/ 314 h 488"/>
                <a:gd name="T90" fmla="*/ 33 w 518"/>
                <a:gd name="T91" fmla="*/ 275 h 488"/>
                <a:gd name="T92" fmla="*/ 31 w 518"/>
                <a:gd name="T93" fmla="*/ 244 h 488"/>
                <a:gd name="T94" fmla="*/ 33 w 518"/>
                <a:gd name="T95" fmla="*/ 213 h 488"/>
                <a:gd name="T96" fmla="*/ 120 w 518"/>
                <a:gd name="T97" fmla="*/ 174 h 488"/>
                <a:gd name="T98" fmla="*/ 129 w 518"/>
                <a:gd name="T99" fmla="*/ 159 h 488"/>
                <a:gd name="T100" fmla="*/ 119 w 518"/>
                <a:gd name="T101" fmla="*/ 64 h 488"/>
                <a:gd name="T102" fmla="*/ 173 w 518"/>
                <a:gd name="T103" fmla="*/ 33 h 488"/>
                <a:gd name="T104" fmla="*/ 250 w 518"/>
                <a:gd name="T105" fmla="*/ 89 h 488"/>
                <a:gd name="T106" fmla="*/ 268 w 518"/>
                <a:gd name="T107" fmla="*/ 89 h 488"/>
                <a:gd name="T108" fmla="*/ 345 w 518"/>
                <a:gd name="T109" fmla="*/ 33 h 488"/>
                <a:gd name="T110" fmla="*/ 399 w 518"/>
                <a:gd name="T111" fmla="*/ 64 h 488"/>
                <a:gd name="T112" fmla="*/ 389 w 518"/>
                <a:gd name="T113" fmla="*/ 159 h 488"/>
                <a:gd name="T114" fmla="*/ 398 w 518"/>
                <a:gd name="T115" fmla="*/ 174 h 488"/>
                <a:gd name="T116" fmla="*/ 485 w 518"/>
                <a:gd name="T117" fmla="*/ 213 h 488"/>
                <a:gd name="T118" fmla="*/ 487 w 518"/>
                <a:gd name="T119" fmla="*/ 244 h 488"/>
                <a:gd name="T120" fmla="*/ 485 w 518"/>
                <a:gd name="T121" fmla="*/ 275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8" h="488">
                  <a:moveTo>
                    <a:pt x="505" y="189"/>
                  </a:moveTo>
                  <a:cubicBezTo>
                    <a:pt x="420" y="151"/>
                    <a:pt x="420" y="151"/>
                    <a:pt x="420" y="151"/>
                  </a:cubicBezTo>
                  <a:cubicBezTo>
                    <a:pt x="430" y="59"/>
                    <a:pt x="430" y="59"/>
                    <a:pt x="430" y="59"/>
                  </a:cubicBezTo>
                  <a:cubicBezTo>
                    <a:pt x="430" y="54"/>
                    <a:pt x="428" y="49"/>
                    <a:pt x="424" y="45"/>
                  </a:cubicBezTo>
                  <a:cubicBezTo>
                    <a:pt x="402" y="27"/>
                    <a:pt x="376" y="12"/>
                    <a:pt x="348" y="2"/>
                  </a:cubicBezTo>
                  <a:cubicBezTo>
                    <a:pt x="343" y="0"/>
                    <a:pt x="338" y="1"/>
                    <a:pt x="334" y="4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0" y="1"/>
                    <a:pt x="175" y="0"/>
                    <a:pt x="170" y="2"/>
                  </a:cubicBezTo>
                  <a:cubicBezTo>
                    <a:pt x="142" y="12"/>
                    <a:pt x="116" y="27"/>
                    <a:pt x="94" y="45"/>
                  </a:cubicBezTo>
                  <a:cubicBezTo>
                    <a:pt x="90" y="49"/>
                    <a:pt x="88" y="54"/>
                    <a:pt x="88" y="59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9" y="191"/>
                    <a:pt x="5" y="195"/>
                    <a:pt x="4" y="200"/>
                  </a:cubicBezTo>
                  <a:cubicBezTo>
                    <a:pt x="2" y="216"/>
                    <a:pt x="0" y="230"/>
                    <a:pt x="0" y="244"/>
                  </a:cubicBezTo>
                  <a:cubicBezTo>
                    <a:pt x="0" y="258"/>
                    <a:pt x="2" y="272"/>
                    <a:pt x="4" y="288"/>
                  </a:cubicBezTo>
                  <a:cubicBezTo>
                    <a:pt x="5" y="293"/>
                    <a:pt x="9" y="297"/>
                    <a:pt x="13" y="299"/>
                  </a:cubicBezTo>
                  <a:cubicBezTo>
                    <a:pt x="98" y="337"/>
                    <a:pt x="98" y="337"/>
                    <a:pt x="98" y="337"/>
                  </a:cubicBezTo>
                  <a:cubicBezTo>
                    <a:pt x="88" y="430"/>
                    <a:pt x="88" y="430"/>
                    <a:pt x="88" y="430"/>
                  </a:cubicBezTo>
                  <a:cubicBezTo>
                    <a:pt x="88" y="435"/>
                    <a:pt x="90" y="440"/>
                    <a:pt x="94" y="443"/>
                  </a:cubicBezTo>
                  <a:cubicBezTo>
                    <a:pt x="116" y="461"/>
                    <a:pt x="142" y="476"/>
                    <a:pt x="170" y="487"/>
                  </a:cubicBezTo>
                  <a:cubicBezTo>
                    <a:pt x="175" y="488"/>
                    <a:pt x="180" y="488"/>
                    <a:pt x="184" y="485"/>
                  </a:cubicBezTo>
                  <a:cubicBezTo>
                    <a:pt x="259" y="430"/>
                    <a:pt x="259" y="430"/>
                    <a:pt x="259" y="430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7" y="486"/>
                    <a:pt x="340" y="487"/>
                    <a:pt x="343" y="487"/>
                  </a:cubicBezTo>
                  <a:cubicBezTo>
                    <a:pt x="345" y="487"/>
                    <a:pt x="346" y="487"/>
                    <a:pt x="348" y="487"/>
                  </a:cubicBezTo>
                  <a:cubicBezTo>
                    <a:pt x="376" y="476"/>
                    <a:pt x="402" y="461"/>
                    <a:pt x="424" y="443"/>
                  </a:cubicBezTo>
                  <a:cubicBezTo>
                    <a:pt x="428" y="440"/>
                    <a:pt x="430" y="435"/>
                    <a:pt x="430" y="430"/>
                  </a:cubicBezTo>
                  <a:cubicBezTo>
                    <a:pt x="420" y="337"/>
                    <a:pt x="420" y="337"/>
                    <a:pt x="420" y="337"/>
                  </a:cubicBezTo>
                  <a:cubicBezTo>
                    <a:pt x="505" y="299"/>
                    <a:pt x="505" y="299"/>
                    <a:pt x="505" y="299"/>
                  </a:cubicBezTo>
                  <a:cubicBezTo>
                    <a:pt x="509" y="297"/>
                    <a:pt x="513" y="293"/>
                    <a:pt x="514" y="288"/>
                  </a:cubicBezTo>
                  <a:cubicBezTo>
                    <a:pt x="516" y="272"/>
                    <a:pt x="518" y="258"/>
                    <a:pt x="518" y="244"/>
                  </a:cubicBezTo>
                  <a:cubicBezTo>
                    <a:pt x="518" y="230"/>
                    <a:pt x="516" y="216"/>
                    <a:pt x="514" y="200"/>
                  </a:cubicBezTo>
                  <a:cubicBezTo>
                    <a:pt x="513" y="195"/>
                    <a:pt x="509" y="191"/>
                    <a:pt x="505" y="189"/>
                  </a:cubicBezTo>
                  <a:close/>
                  <a:moveTo>
                    <a:pt x="485" y="275"/>
                  </a:moveTo>
                  <a:cubicBezTo>
                    <a:pt x="398" y="314"/>
                    <a:pt x="398" y="314"/>
                    <a:pt x="398" y="314"/>
                  </a:cubicBezTo>
                  <a:cubicBezTo>
                    <a:pt x="392" y="317"/>
                    <a:pt x="388" y="323"/>
                    <a:pt x="389" y="329"/>
                  </a:cubicBezTo>
                  <a:cubicBezTo>
                    <a:pt x="399" y="425"/>
                    <a:pt x="399" y="425"/>
                    <a:pt x="399" y="425"/>
                  </a:cubicBezTo>
                  <a:cubicBezTo>
                    <a:pt x="383" y="437"/>
                    <a:pt x="365" y="448"/>
                    <a:pt x="345" y="455"/>
                  </a:cubicBezTo>
                  <a:cubicBezTo>
                    <a:pt x="268" y="399"/>
                    <a:pt x="268" y="399"/>
                    <a:pt x="268" y="399"/>
                  </a:cubicBezTo>
                  <a:cubicBezTo>
                    <a:pt x="263" y="395"/>
                    <a:pt x="255" y="395"/>
                    <a:pt x="250" y="399"/>
                  </a:cubicBezTo>
                  <a:cubicBezTo>
                    <a:pt x="173" y="455"/>
                    <a:pt x="173" y="455"/>
                    <a:pt x="173" y="455"/>
                  </a:cubicBezTo>
                  <a:cubicBezTo>
                    <a:pt x="153" y="448"/>
                    <a:pt x="135" y="437"/>
                    <a:pt x="119" y="425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30" y="323"/>
                    <a:pt x="126" y="317"/>
                    <a:pt x="120" y="314"/>
                  </a:cubicBezTo>
                  <a:cubicBezTo>
                    <a:pt x="33" y="275"/>
                    <a:pt x="33" y="275"/>
                    <a:pt x="33" y="275"/>
                  </a:cubicBezTo>
                  <a:cubicBezTo>
                    <a:pt x="31" y="264"/>
                    <a:pt x="31" y="254"/>
                    <a:pt x="31" y="244"/>
                  </a:cubicBezTo>
                  <a:cubicBezTo>
                    <a:pt x="31" y="234"/>
                    <a:pt x="31" y="224"/>
                    <a:pt x="33" y="213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26" y="172"/>
                    <a:pt x="130" y="165"/>
                    <a:pt x="129" y="159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35" y="51"/>
                    <a:pt x="153" y="41"/>
                    <a:pt x="173" y="33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255" y="93"/>
                    <a:pt x="263" y="93"/>
                    <a:pt x="268" y="89"/>
                  </a:cubicBezTo>
                  <a:cubicBezTo>
                    <a:pt x="345" y="33"/>
                    <a:pt x="345" y="33"/>
                    <a:pt x="345" y="33"/>
                  </a:cubicBezTo>
                  <a:cubicBezTo>
                    <a:pt x="365" y="41"/>
                    <a:pt x="383" y="51"/>
                    <a:pt x="399" y="64"/>
                  </a:cubicBezTo>
                  <a:cubicBezTo>
                    <a:pt x="389" y="159"/>
                    <a:pt x="389" y="159"/>
                    <a:pt x="389" y="159"/>
                  </a:cubicBezTo>
                  <a:cubicBezTo>
                    <a:pt x="388" y="165"/>
                    <a:pt x="392" y="172"/>
                    <a:pt x="398" y="174"/>
                  </a:cubicBezTo>
                  <a:cubicBezTo>
                    <a:pt x="485" y="213"/>
                    <a:pt x="485" y="213"/>
                    <a:pt x="485" y="213"/>
                  </a:cubicBezTo>
                  <a:cubicBezTo>
                    <a:pt x="487" y="224"/>
                    <a:pt x="487" y="234"/>
                    <a:pt x="487" y="244"/>
                  </a:cubicBezTo>
                  <a:cubicBezTo>
                    <a:pt x="487" y="254"/>
                    <a:pt x="487" y="264"/>
                    <a:pt x="485" y="275"/>
                  </a:cubicBezTo>
                  <a:close/>
                </a:path>
              </a:pathLst>
            </a:custGeom>
            <a:solidFill>
              <a:srgbClr val="CD202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</p:grpSp>
      <p:pic>
        <p:nvPicPr>
          <p:cNvPr id="22" name="Graphic 231">
            <a:extLst>
              <a:ext uri="{FF2B5EF4-FFF2-40B4-BE49-F238E27FC236}">
                <a16:creationId xmlns:a16="http://schemas.microsoft.com/office/drawing/2014/main" id="{8CD97270-13EC-A2C2-C6CC-05CEA274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6861" y="2716673"/>
            <a:ext cx="565741" cy="6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20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F0C0C94A-5D66-5AFF-C72E-F6A773137398}"/>
              </a:ext>
            </a:extLst>
          </p:cNvPr>
          <p:cNvSpPr/>
          <p:nvPr/>
        </p:nvSpPr>
        <p:spPr>
          <a:xfrm>
            <a:off x="1686055" y="2444901"/>
            <a:ext cx="2805952" cy="2680895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React rendering process | Re-renders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15565D89-9652-C192-02C6-FAA4FB1F85D8}"/>
              </a:ext>
            </a:extLst>
          </p:cNvPr>
          <p:cNvSpPr txBox="1">
            <a:spLocks/>
          </p:cNvSpPr>
          <p:nvPr/>
        </p:nvSpPr>
        <p:spPr>
          <a:xfrm>
            <a:off x="2576283" y="2820431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Triggering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07F56BA-6030-1A91-25EA-BF2BE581E8CD}"/>
              </a:ext>
            </a:extLst>
          </p:cNvPr>
          <p:cNvSpPr txBox="1">
            <a:spLocks/>
          </p:cNvSpPr>
          <p:nvPr/>
        </p:nvSpPr>
        <p:spPr>
          <a:xfrm>
            <a:off x="1992431" y="3562280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of</a:t>
            </a:r>
            <a:r>
              <a:rPr lang="es-CO" sz="1200" dirty="0">
                <a:solidFill>
                  <a:schemeClr val="tx1"/>
                </a:solidFill>
              </a:rPr>
              <a:t> a </a:t>
            </a:r>
            <a:r>
              <a:rPr lang="es-CO" sz="1200" dirty="0" err="1">
                <a:solidFill>
                  <a:schemeClr val="tx1"/>
                </a:solidFill>
              </a:rPr>
              <a:t>component’s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0A6F435-33AA-287C-03A9-0414F18CA570}"/>
              </a:ext>
            </a:extLst>
          </p:cNvPr>
          <p:cNvSpPr txBox="1">
            <a:spLocks/>
          </p:cNvSpPr>
          <p:nvPr/>
        </p:nvSpPr>
        <p:spPr>
          <a:xfrm>
            <a:off x="2005886" y="4084160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setState</a:t>
            </a:r>
            <a:r>
              <a:rPr lang="es-CO" sz="1200" dirty="0">
                <a:solidFill>
                  <a:schemeClr val="tx1"/>
                </a:solidFill>
              </a:rPr>
              <a:t>, </a:t>
            </a:r>
            <a:r>
              <a:rPr lang="es-CO" sz="1200" dirty="0" err="1">
                <a:solidFill>
                  <a:schemeClr val="tx1"/>
                </a:solidFill>
              </a:rPr>
              <a:t>context</a:t>
            </a:r>
            <a:r>
              <a:rPr lang="es-CO" sz="1200" dirty="0">
                <a:solidFill>
                  <a:schemeClr val="tx1"/>
                </a:solidFill>
              </a:rPr>
              <a:t> and </a:t>
            </a:r>
            <a:r>
              <a:rPr lang="es-CO" sz="1200" dirty="0" err="1">
                <a:solidFill>
                  <a:schemeClr val="tx1"/>
                </a:solidFill>
              </a:rPr>
              <a:t>props</a:t>
            </a:r>
            <a:r>
              <a:rPr lang="es-CO" sz="1200" dirty="0">
                <a:solidFill>
                  <a:schemeClr val="tx1"/>
                </a:solidFill>
              </a:rPr>
              <a:t> cause </a:t>
            </a:r>
            <a:r>
              <a:rPr lang="es-CO" sz="1200" dirty="0" err="1">
                <a:solidFill>
                  <a:schemeClr val="tx1"/>
                </a:solidFill>
              </a:rPr>
              <a:t>those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258F0AA3-B379-415F-05A2-4C9F08686594}"/>
              </a:ext>
            </a:extLst>
          </p:cNvPr>
          <p:cNvSpPr txBox="1">
            <a:spLocks/>
          </p:cNvSpPr>
          <p:nvPr/>
        </p:nvSpPr>
        <p:spPr>
          <a:xfrm>
            <a:off x="1992431" y="3278542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>
                <a:solidFill>
                  <a:schemeClr val="tx1"/>
                </a:solidFill>
              </a:rPr>
              <a:t>Causes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152D85C9-1067-080E-B3F6-E1BC0A5A543D}"/>
              </a:ext>
            </a:extLst>
          </p:cNvPr>
          <p:cNvSpPr/>
          <p:nvPr/>
        </p:nvSpPr>
        <p:spPr>
          <a:xfrm>
            <a:off x="4742283" y="2444901"/>
            <a:ext cx="2805952" cy="2680895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D300A7A8-4607-2209-A803-4AD1A22AFA17}"/>
              </a:ext>
            </a:extLst>
          </p:cNvPr>
          <p:cNvSpPr txBox="1">
            <a:spLocks/>
          </p:cNvSpPr>
          <p:nvPr/>
        </p:nvSpPr>
        <p:spPr>
          <a:xfrm>
            <a:off x="5632511" y="2820431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Rendering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77A1A4A4-3E5B-7DEF-5B46-DB95B9D425E8}"/>
              </a:ext>
            </a:extLst>
          </p:cNvPr>
          <p:cNvSpPr txBox="1">
            <a:spLocks/>
          </p:cNvSpPr>
          <p:nvPr/>
        </p:nvSpPr>
        <p:spPr>
          <a:xfrm>
            <a:off x="5038611" y="3562280"/>
            <a:ext cx="2059229" cy="1085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component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which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r>
              <a:rPr lang="es-CO" sz="1200" dirty="0">
                <a:solidFill>
                  <a:schemeClr val="tx1"/>
                </a:solidFill>
              </a:rPr>
              <a:t> (and </a:t>
            </a:r>
            <a:r>
              <a:rPr lang="es-CO" sz="1200" dirty="0" err="1">
                <a:solidFill>
                  <a:schemeClr val="tx1"/>
                </a:solidFill>
              </a:rPr>
              <a:t>its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children</a:t>
            </a:r>
            <a:r>
              <a:rPr lang="es-CO" sz="1200" dirty="0">
                <a:solidFill>
                  <a:schemeClr val="tx1"/>
                </a:solidFill>
              </a:rPr>
              <a:t>)</a:t>
            </a:r>
            <a:br>
              <a:rPr lang="es-CO" sz="1200" dirty="0">
                <a:solidFill>
                  <a:schemeClr val="tx1"/>
                </a:solidFill>
              </a:rPr>
            </a:br>
            <a:br>
              <a:rPr lang="es-CO" sz="1200" dirty="0">
                <a:solidFill>
                  <a:schemeClr val="tx1"/>
                </a:solidFill>
              </a:rPr>
            </a:br>
            <a:r>
              <a:rPr lang="es-CO" sz="1200" dirty="0">
                <a:solidFill>
                  <a:schemeClr val="tx1"/>
                </a:solidFill>
              </a:rPr>
              <a:t>DOM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calculated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7DC03871-99D9-474F-25F7-B77E472BC72B}"/>
              </a:ext>
            </a:extLst>
          </p:cNvPr>
          <p:cNvSpPr txBox="1">
            <a:spLocks/>
          </p:cNvSpPr>
          <p:nvPr/>
        </p:nvSpPr>
        <p:spPr>
          <a:xfrm>
            <a:off x="5038611" y="3278542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3FCCDF41-7B61-4C09-9619-D95511C15499}"/>
              </a:ext>
            </a:extLst>
          </p:cNvPr>
          <p:cNvSpPr/>
          <p:nvPr/>
        </p:nvSpPr>
        <p:spPr>
          <a:xfrm>
            <a:off x="7834514" y="2444901"/>
            <a:ext cx="2805952" cy="2680895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AC8CCC10-48F0-8177-F46B-63E06E06072A}"/>
              </a:ext>
            </a:extLst>
          </p:cNvPr>
          <p:cNvSpPr txBox="1">
            <a:spLocks/>
          </p:cNvSpPr>
          <p:nvPr/>
        </p:nvSpPr>
        <p:spPr>
          <a:xfrm>
            <a:off x="8724741" y="2820431"/>
            <a:ext cx="1092301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8D0E11"/>
                </a:solidFill>
              </a:rPr>
              <a:t>Commiting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3828853D-23F9-7EA9-96AD-32290876656F}"/>
              </a:ext>
            </a:extLst>
          </p:cNvPr>
          <p:cNvSpPr txBox="1">
            <a:spLocks/>
          </p:cNvSpPr>
          <p:nvPr/>
        </p:nvSpPr>
        <p:spPr>
          <a:xfrm>
            <a:off x="8100696" y="3562280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calculated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applied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to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DOM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B4572DFB-226E-7099-2BD1-80B0B79A16AE}"/>
              </a:ext>
            </a:extLst>
          </p:cNvPr>
          <p:cNvSpPr txBox="1">
            <a:spLocks/>
          </p:cNvSpPr>
          <p:nvPr/>
        </p:nvSpPr>
        <p:spPr>
          <a:xfrm>
            <a:off x="8100696" y="3278542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06462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Re-renders | Triggering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865BF3-BC69-14C0-1E76-1CDAE069E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6" y="3622302"/>
            <a:ext cx="3427643" cy="72160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CE0B037-2015-4B7A-A00F-88C58B0B2ACE}"/>
              </a:ext>
            </a:extLst>
          </p:cNvPr>
          <p:cNvSpPr/>
          <p:nvPr/>
        </p:nvSpPr>
        <p:spPr>
          <a:xfrm>
            <a:off x="783166" y="4885494"/>
            <a:ext cx="939232" cy="336848"/>
          </a:xfrm>
          <a:prstGeom prst="rect">
            <a:avLst/>
          </a:prstGeom>
          <a:solidFill>
            <a:srgbClr val="FAE2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s-CO" sz="1000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01C8565-9F72-2E28-BB0B-F42B1E43E56A}"/>
              </a:ext>
            </a:extLst>
          </p:cNvPr>
          <p:cNvSpPr txBox="1">
            <a:spLocks/>
          </p:cNvSpPr>
          <p:nvPr/>
        </p:nvSpPr>
        <p:spPr>
          <a:xfrm>
            <a:off x="1757117" y="4996186"/>
            <a:ext cx="519358" cy="165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Index: 0</a:t>
            </a:r>
            <a:endParaRPr lang="es-CO" sz="1000" dirty="0">
              <a:solidFill>
                <a:schemeClr val="bg1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042C30B-29DE-FB4E-9A1E-555F1E873783}"/>
              </a:ext>
            </a:extLst>
          </p:cNvPr>
          <p:cNvCxnSpPr>
            <a:cxnSpLocks/>
          </p:cNvCxnSpPr>
          <p:nvPr/>
        </p:nvCxnSpPr>
        <p:spPr>
          <a:xfrm>
            <a:off x="2411908" y="5079094"/>
            <a:ext cx="3165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417BCD3-EF75-DB1F-C23A-CD00F896522A}"/>
              </a:ext>
            </a:extLst>
          </p:cNvPr>
          <p:cNvSpPr/>
          <p:nvPr/>
        </p:nvSpPr>
        <p:spPr>
          <a:xfrm>
            <a:off x="2863901" y="4903024"/>
            <a:ext cx="939232" cy="3368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s-CO" sz="1000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91479CD-1B64-0A2B-F19E-C0D92BBACA2F}"/>
              </a:ext>
            </a:extLst>
          </p:cNvPr>
          <p:cNvSpPr txBox="1">
            <a:spLocks/>
          </p:cNvSpPr>
          <p:nvPr/>
        </p:nvSpPr>
        <p:spPr>
          <a:xfrm>
            <a:off x="3938566" y="4988540"/>
            <a:ext cx="519358" cy="165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Index: 1</a:t>
            </a:r>
            <a:endParaRPr lang="es-CO" sz="1000" dirty="0">
              <a:solidFill>
                <a:schemeClr val="bg1"/>
              </a:solidFill>
            </a:endParaRP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DCD2BA8-CC2F-8C85-A089-B2381D023611}"/>
              </a:ext>
            </a:extLst>
          </p:cNvPr>
          <p:cNvSpPr txBox="1">
            <a:spLocks/>
          </p:cNvSpPr>
          <p:nvPr/>
        </p:nvSpPr>
        <p:spPr>
          <a:xfrm>
            <a:off x="783166" y="1695999"/>
            <a:ext cx="9136086" cy="26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BFBFBF"/>
                </a:solidFill>
              </a:rPr>
              <a:t>A component’s state changed, this process triggers a new render with the new state</a:t>
            </a:r>
            <a:endParaRPr lang="es-CO" sz="1600" dirty="0">
              <a:solidFill>
                <a:srgbClr val="BFBFBF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D7BA96F-D344-3348-7659-46B6C5D90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73" y="3511168"/>
            <a:ext cx="3922919" cy="93739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F6558DF-E7ED-D98A-411B-2CB93C92C984}"/>
              </a:ext>
            </a:extLst>
          </p:cNvPr>
          <p:cNvSpPr txBox="1"/>
          <p:nvPr/>
        </p:nvSpPr>
        <p:spPr>
          <a:xfrm>
            <a:off x="3630682" y="3404094"/>
            <a:ext cx="80352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s-CO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App.jsx</a:t>
            </a:r>
            <a:endParaRPr lang="es-CO" sz="1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0FE9E7C-5D80-1618-8360-64DC8AFB8A7A}"/>
              </a:ext>
            </a:extLst>
          </p:cNvPr>
          <p:cNvSpPr txBox="1"/>
          <p:nvPr/>
        </p:nvSpPr>
        <p:spPr>
          <a:xfrm>
            <a:off x="8982856" y="3275112"/>
            <a:ext cx="80352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s-CO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App.jsx</a:t>
            </a:r>
            <a:endParaRPr lang="es-CO" sz="1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9DBAE721-5B54-2888-A024-BEBCE35755CE}"/>
              </a:ext>
            </a:extLst>
          </p:cNvPr>
          <p:cNvSpPr txBox="1">
            <a:spLocks/>
          </p:cNvSpPr>
          <p:nvPr/>
        </p:nvSpPr>
        <p:spPr>
          <a:xfrm>
            <a:off x="783166" y="2635547"/>
            <a:ext cx="3258604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Handle click is executed, so the index state variable changes </a:t>
            </a:r>
            <a:endParaRPr lang="es-CO" sz="1200" dirty="0">
              <a:solidFill>
                <a:schemeClr val="bg1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46DEA39-7FCB-20BE-F918-E5836C86D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80" y="3782152"/>
            <a:ext cx="395422" cy="395422"/>
          </a:xfrm>
          <a:prstGeom prst="rect">
            <a:avLst/>
          </a:prstGeom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2BB8B808-B789-AC2C-FEBE-1AFF785CE629}"/>
              </a:ext>
            </a:extLst>
          </p:cNvPr>
          <p:cNvSpPr txBox="1">
            <a:spLocks/>
          </p:cNvSpPr>
          <p:nvPr/>
        </p:nvSpPr>
        <p:spPr>
          <a:xfrm>
            <a:off x="5613574" y="2644972"/>
            <a:ext cx="3258604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The component is executed again with it’s new state</a:t>
            </a:r>
            <a:endParaRPr lang="es-CO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724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Re-renders | Triggering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86BBA8-5C94-204C-C2A5-ABE08E14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10" y="3428999"/>
            <a:ext cx="3387553" cy="17330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D7BA96F-D344-3348-7659-46B6C5D90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6" y="3666215"/>
            <a:ext cx="3922919" cy="93739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0FE9E7C-5D80-1618-8360-64DC8AFB8A7A}"/>
              </a:ext>
            </a:extLst>
          </p:cNvPr>
          <p:cNvSpPr txBox="1"/>
          <p:nvPr/>
        </p:nvSpPr>
        <p:spPr>
          <a:xfrm>
            <a:off x="4152266" y="3498682"/>
            <a:ext cx="80352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s-CO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App.jsx</a:t>
            </a:r>
            <a:endParaRPr lang="es-CO" sz="1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559E86E-DCFF-A2B1-9861-FE33AE149706}"/>
              </a:ext>
            </a:extLst>
          </p:cNvPr>
          <p:cNvSpPr txBox="1"/>
          <p:nvPr/>
        </p:nvSpPr>
        <p:spPr>
          <a:xfrm>
            <a:off x="8434643" y="3275111"/>
            <a:ext cx="80352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s-CO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Card.jsx</a:t>
            </a:r>
            <a:endParaRPr lang="es-CO" sz="1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2BB8B808-B789-AC2C-FEBE-1AFF785CE629}"/>
              </a:ext>
            </a:extLst>
          </p:cNvPr>
          <p:cNvSpPr txBox="1">
            <a:spLocks/>
          </p:cNvSpPr>
          <p:nvPr/>
        </p:nvSpPr>
        <p:spPr>
          <a:xfrm>
            <a:off x="783166" y="2654287"/>
            <a:ext cx="3258604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The component is executed again with it’s new state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D05D375-43C9-7BDC-7499-7E62C02AD4B1}"/>
              </a:ext>
            </a:extLst>
          </p:cNvPr>
          <p:cNvSpPr txBox="1">
            <a:spLocks/>
          </p:cNvSpPr>
          <p:nvPr/>
        </p:nvSpPr>
        <p:spPr>
          <a:xfrm>
            <a:off x="5591280" y="2654287"/>
            <a:ext cx="4523441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As the component is executed, its children are executed too (their props have changed)</a:t>
            </a:r>
            <a:endParaRPr lang="es-CO" sz="1200" dirty="0">
              <a:solidFill>
                <a:schemeClr val="bg1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443066E-EED7-6FFC-3C3D-B2EAEFC99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787" y="3937199"/>
            <a:ext cx="395422" cy="395422"/>
          </a:xfrm>
          <a:prstGeom prst="rect">
            <a:avLst/>
          </a:prstGeom>
        </p:spPr>
      </p:pic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222660B-F344-F1D1-7D41-456A24441A02}"/>
              </a:ext>
            </a:extLst>
          </p:cNvPr>
          <p:cNvSpPr txBox="1">
            <a:spLocks/>
          </p:cNvSpPr>
          <p:nvPr/>
        </p:nvSpPr>
        <p:spPr>
          <a:xfrm>
            <a:off x="783166" y="1695999"/>
            <a:ext cx="9136086" cy="26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BFBFBF"/>
                </a:solidFill>
              </a:rPr>
              <a:t>A component’s state changed, this process triggers a new render with the new state</a:t>
            </a:r>
            <a:endParaRPr lang="es-CO" sz="16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4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Re-renders | rendering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E365BC4-018E-0538-6D3B-A97B7B11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153" y="2952618"/>
            <a:ext cx="340160" cy="336848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16CAAE0F-2603-61F2-EEC2-DAE89D27B850}"/>
              </a:ext>
            </a:extLst>
          </p:cNvPr>
          <p:cNvGrpSpPr/>
          <p:nvPr/>
        </p:nvGrpSpPr>
        <p:grpSpPr>
          <a:xfrm>
            <a:off x="7070694" y="2673982"/>
            <a:ext cx="1074746" cy="385449"/>
            <a:chOff x="5865708" y="4483732"/>
            <a:chExt cx="1811756" cy="736211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BFD981D-A7E2-7FF0-ACB5-37980BE3B6F5}"/>
                </a:ext>
              </a:extLst>
            </p:cNvPr>
            <p:cNvSpPr/>
            <p:nvPr/>
          </p:nvSpPr>
          <p:spPr>
            <a:xfrm>
              <a:off x="5865708" y="4483732"/>
              <a:ext cx="1811756" cy="736211"/>
            </a:xfrm>
            <a:prstGeom prst="rect">
              <a:avLst/>
            </a:prstGeom>
            <a:solidFill>
              <a:srgbClr val="FAE2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1200" b="1" dirty="0" err="1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05EE71-C277-9E45-A32A-011BCB96641E}"/>
                </a:ext>
              </a:extLst>
            </p:cNvPr>
            <p:cNvSpPr/>
            <p:nvPr/>
          </p:nvSpPr>
          <p:spPr>
            <a:xfrm>
              <a:off x="6876435" y="5006596"/>
              <a:ext cx="801027" cy="207447"/>
            </a:xfrm>
            <a:prstGeom prst="rect">
              <a:avLst/>
            </a:prstGeom>
            <a:solidFill>
              <a:srgbClr val="3745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800" dirty="0" err="1"/>
                <a:t>root</a:t>
              </a:r>
              <a:endParaRPr lang="es-CO" sz="800" dirty="0"/>
            </a:p>
          </p:txBody>
        </p:sp>
      </p:grpSp>
      <p:cxnSp>
        <p:nvCxnSpPr>
          <p:cNvPr id="18" name="Conector angular 17">
            <a:extLst>
              <a:ext uri="{FF2B5EF4-FFF2-40B4-BE49-F238E27FC236}">
                <a16:creationId xmlns:a16="http://schemas.microsoft.com/office/drawing/2014/main" id="{3DA0EFEE-7E47-F557-AECC-D8EE165292F0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16200000" flipH="1">
            <a:off x="7944141" y="3233921"/>
            <a:ext cx="183255" cy="85540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2E6E6ED-46D5-39ED-695D-0988EA016F29}"/>
              </a:ext>
            </a:extLst>
          </p:cNvPr>
          <p:cNvSpPr/>
          <p:nvPr/>
        </p:nvSpPr>
        <p:spPr>
          <a:xfrm>
            <a:off x="8042631" y="3753251"/>
            <a:ext cx="841677" cy="373532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&lt;h1 /&gt;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2BBED3-34C8-9B6A-4F96-BF3312C77E0B}"/>
              </a:ext>
            </a:extLst>
          </p:cNvPr>
          <p:cNvSpPr/>
          <p:nvPr/>
        </p:nvSpPr>
        <p:spPr>
          <a:xfrm>
            <a:off x="6366276" y="3753251"/>
            <a:ext cx="801880" cy="373532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</a:t>
            </a:r>
            <a:r>
              <a:rPr lang="es-CO" sz="1200" dirty="0" err="1">
                <a:solidFill>
                  <a:schemeClr val="tx1"/>
                </a:solidFill>
              </a:rPr>
              <a:t>div</a:t>
            </a:r>
            <a:r>
              <a:rPr lang="es-CO" sz="1200" dirty="0">
                <a:solidFill>
                  <a:schemeClr val="tx1"/>
                </a:solidFill>
              </a:rPr>
              <a:t> /&gt;</a:t>
            </a:r>
          </a:p>
        </p:txBody>
      </p:sp>
      <p:cxnSp>
        <p:nvCxnSpPr>
          <p:cNvPr id="21" name="Conector angular 20">
            <a:extLst>
              <a:ext uri="{FF2B5EF4-FFF2-40B4-BE49-F238E27FC236}">
                <a16:creationId xmlns:a16="http://schemas.microsoft.com/office/drawing/2014/main" id="{B438A6FD-8A33-543B-4558-A6A20593B7F7}"/>
              </a:ext>
            </a:extLst>
          </p:cNvPr>
          <p:cNvCxnSpPr>
            <a:cxnSpLocks/>
            <a:stCxn id="38" idx="2"/>
            <a:endCxn id="20" idx="0"/>
          </p:cNvCxnSpPr>
          <p:nvPr/>
        </p:nvCxnSpPr>
        <p:spPr>
          <a:xfrm rot="5400000">
            <a:off x="7096016" y="3241198"/>
            <a:ext cx="183255" cy="84085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7B93D25-861D-0728-F0DE-502403B9A204}"/>
              </a:ext>
            </a:extLst>
          </p:cNvPr>
          <p:cNvSpPr/>
          <p:nvPr/>
        </p:nvSpPr>
        <p:spPr>
          <a:xfrm>
            <a:off x="5902750" y="4408293"/>
            <a:ext cx="502785" cy="373532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img</a:t>
            </a:r>
            <a:endParaRPr lang="es-CO" sz="12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EBA4512-C481-DAD0-A3F6-FFF2FFBA4673}"/>
              </a:ext>
            </a:extLst>
          </p:cNvPr>
          <p:cNvSpPr/>
          <p:nvPr/>
        </p:nvSpPr>
        <p:spPr>
          <a:xfrm>
            <a:off x="6887060" y="4417346"/>
            <a:ext cx="502785" cy="373532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24" name="Conector angular 23">
            <a:extLst>
              <a:ext uri="{FF2B5EF4-FFF2-40B4-BE49-F238E27FC236}">
                <a16:creationId xmlns:a16="http://schemas.microsoft.com/office/drawing/2014/main" id="{854EF14D-9C83-6EBF-FF4C-6ECC7D48939B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5400000">
            <a:off x="6319926" y="3961001"/>
            <a:ext cx="281509" cy="613074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r 24">
            <a:extLst>
              <a:ext uri="{FF2B5EF4-FFF2-40B4-BE49-F238E27FC236}">
                <a16:creationId xmlns:a16="http://schemas.microsoft.com/office/drawing/2014/main" id="{7581DAA8-E9A6-61C7-B905-20B0668454EB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6807553" y="4086446"/>
            <a:ext cx="290563" cy="371235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450A78F-D5E6-8A3B-1361-488B6BFDB9A8}"/>
              </a:ext>
            </a:extLst>
          </p:cNvPr>
          <p:cNvSpPr/>
          <p:nvPr/>
        </p:nvSpPr>
        <p:spPr>
          <a:xfrm>
            <a:off x="7835529" y="4408291"/>
            <a:ext cx="502785" cy="373532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874807BF-547D-D02D-9132-D3DFDC1725FB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rot="16200000" flipH="1">
            <a:off x="7286315" y="3607684"/>
            <a:ext cx="281508" cy="131970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4080FCD-13BA-F8CB-EC58-F23649FB6F33}"/>
              </a:ext>
            </a:extLst>
          </p:cNvPr>
          <p:cNvSpPr/>
          <p:nvPr/>
        </p:nvSpPr>
        <p:spPr>
          <a:xfrm>
            <a:off x="5996705" y="5240353"/>
            <a:ext cx="502785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F7E5FA-7ADB-69A3-0E01-7A85D5B2FC53}"/>
              </a:ext>
            </a:extLst>
          </p:cNvPr>
          <p:cNvSpPr/>
          <p:nvPr/>
        </p:nvSpPr>
        <p:spPr>
          <a:xfrm>
            <a:off x="6677100" y="5240353"/>
            <a:ext cx="502785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h2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88D4233-9B14-F1CE-37D7-0C674B703899}"/>
              </a:ext>
            </a:extLst>
          </p:cNvPr>
          <p:cNvSpPr/>
          <p:nvPr/>
        </p:nvSpPr>
        <p:spPr>
          <a:xfrm>
            <a:off x="7346634" y="5240353"/>
            <a:ext cx="502785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p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994ABC1-2536-4B40-7788-52C3ADFF0401}"/>
              </a:ext>
            </a:extLst>
          </p:cNvPr>
          <p:cNvSpPr/>
          <p:nvPr/>
        </p:nvSpPr>
        <p:spPr>
          <a:xfrm>
            <a:off x="8028010" y="5240353"/>
            <a:ext cx="834070" cy="373532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button</a:t>
            </a:r>
            <a:endParaRPr lang="es-CO" sz="1200" dirty="0"/>
          </a:p>
        </p:txBody>
      </p:sp>
      <p:cxnSp>
        <p:nvCxnSpPr>
          <p:cNvPr id="34" name="Conector angular 33">
            <a:extLst>
              <a:ext uri="{FF2B5EF4-FFF2-40B4-BE49-F238E27FC236}">
                <a16:creationId xmlns:a16="http://schemas.microsoft.com/office/drawing/2014/main" id="{BE1C370D-06E8-351F-10CD-04D652DFD51B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 rot="5400000">
            <a:off x="6468538" y="4570439"/>
            <a:ext cx="449474" cy="89035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r 34">
            <a:extLst>
              <a:ext uri="{FF2B5EF4-FFF2-40B4-BE49-F238E27FC236}">
                <a16:creationId xmlns:a16="http://schemas.microsoft.com/office/drawing/2014/main" id="{9FE474CE-1354-3AAD-7849-078B53332BEF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 rot="5400000">
            <a:off x="6808735" y="4910636"/>
            <a:ext cx="449474" cy="20995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7FD656E7-143C-4A6E-3513-A744013383BD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rot="16200000" flipH="1">
            <a:off x="7143501" y="4785828"/>
            <a:ext cx="449474" cy="45957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r 36">
            <a:extLst>
              <a:ext uri="{FF2B5EF4-FFF2-40B4-BE49-F238E27FC236}">
                <a16:creationId xmlns:a16="http://schemas.microsoft.com/office/drawing/2014/main" id="{0FEA7DBB-8BB0-EEA6-4240-809E85D47BCC}"/>
              </a:ext>
            </a:extLst>
          </p:cNvPr>
          <p:cNvCxnSpPr>
            <a:cxnSpLocks/>
            <a:stCxn id="23" idx="2"/>
            <a:endCxn id="33" idx="0"/>
          </p:cNvCxnSpPr>
          <p:nvPr/>
        </p:nvCxnSpPr>
        <p:spPr>
          <a:xfrm rot="16200000" flipH="1">
            <a:off x="7567011" y="4362319"/>
            <a:ext cx="449474" cy="130659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FDFD711-63D9-6ADB-A415-7B3643AE35A7}"/>
              </a:ext>
            </a:extLst>
          </p:cNvPr>
          <p:cNvSpPr/>
          <p:nvPr/>
        </p:nvSpPr>
        <p:spPr>
          <a:xfrm>
            <a:off x="7138451" y="3233148"/>
            <a:ext cx="939232" cy="3368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s-CO" sz="1000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F00C158F-A3C1-249A-F038-23121FFD87B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7608067" y="3059431"/>
            <a:ext cx="0" cy="173717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0BA19E8C-370F-382D-E24D-0A699D6A5E01}"/>
              </a:ext>
            </a:extLst>
          </p:cNvPr>
          <p:cNvSpPr txBox="1">
            <a:spLocks/>
          </p:cNvSpPr>
          <p:nvPr/>
        </p:nvSpPr>
        <p:spPr>
          <a:xfrm>
            <a:off x="8145439" y="3363775"/>
            <a:ext cx="519358" cy="16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Index: 1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71" name="Imagen 70">
            <a:extLst>
              <a:ext uri="{FF2B5EF4-FFF2-40B4-BE49-F238E27FC236}">
                <a16:creationId xmlns:a16="http://schemas.microsoft.com/office/drawing/2014/main" id="{EBCEEDAF-8B18-3556-D7C5-7E1125024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14" y="3249872"/>
            <a:ext cx="3510580" cy="2372149"/>
          </a:xfrm>
          <a:prstGeom prst="rect">
            <a:avLst/>
          </a:prstGeom>
        </p:spPr>
      </p:pic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2B5D99CA-6F59-22B8-E3B2-28148A5CBF21}"/>
              </a:ext>
            </a:extLst>
          </p:cNvPr>
          <p:cNvCxnSpPr>
            <a:cxnSpLocks/>
          </p:cNvCxnSpPr>
          <p:nvPr/>
        </p:nvCxnSpPr>
        <p:spPr>
          <a:xfrm>
            <a:off x="4712052" y="4216515"/>
            <a:ext cx="814105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D3BD794-FAC7-6786-38B2-B29F719DDDC5}"/>
              </a:ext>
            </a:extLst>
          </p:cNvPr>
          <p:cNvSpPr txBox="1">
            <a:spLocks/>
          </p:cNvSpPr>
          <p:nvPr/>
        </p:nvSpPr>
        <p:spPr>
          <a:xfrm>
            <a:off x="783166" y="1695999"/>
            <a:ext cx="9136086" cy="26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BFBFBF"/>
                </a:solidFill>
              </a:rPr>
              <a:t>Each render is a snapshot. </a:t>
            </a:r>
            <a:endParaRPr lang="es-CO" sz="16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8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Re-renders | rendering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D3BD794-FAC7-6786-38B2-B29F719DDDC5}"/>
              </a:ext>
            </a:extLst>
          </p:cNvPr>
          <p:cNvSpPr txBox="1">
            <a:spLocks/>
          </p:cNvSpPr>
          <p:nvPr/>
        </p:nvSpPr>
        <p:spPr>
          <a:xfrm>
            <a:off x="783166" y="1695999"/>
            <a:ext cx="9136086" cy="26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BFBFBF"/>
                </a:solidFill>
              </a:rPr>
              <a:t>Different states should return different results</a:t>
            </a:r>
            <a:endParaRPr lang="es-CO" sz="1600" dirty="0">
              <a:solidFill>
                <a:srgbClr val="BFBFBF"/>
              </a:solidFill>
            </a:endParaRP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9457B5-8EF6-00B2-2D38-23BCA931379D}"/>
              </a:ext>
            </a:extLst>
          </p:cNvPr>
          <p:cNvSpPr txBox="1">
            <a:spLocks/>
          </p:cNvSpPr>
          <p:nvPr/>
        </p:nvSpPr>
        <p:spPr>
          <a:xfrm>
            <a:off x="3696231" y="2517553"/>
            <a:ext cx="519358" cy="16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Index: 1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7E406E-CDE9-F713-0D62-D804E525D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24" r="73753"/>
          <a:stretch/>
        </p:blipFill>
        <p:spPr>
          <a:xfrm>
            <a:off x="3327556" y="2805852"/>
            <a:ext cx="1120553" cy="1246296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635ADCB-DE77-422A-F15F-DF92EFDA3155}"/>
              </a:ext>
            </a:extLst>
          </p:cNvPr>
          <p:cNvSpPr txBox="1">
            <a:spLocks/>
          </p:cNvSpPr>
          <p:nvPr/>
        </p:nvSpPr>
        <p:spPr>
          <a:xfrm>
            <a:off x="7505830" y="2457025"/>
            <a:ext cx="519358" cy="16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Index: 2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1FA7D9-1366-27A8-C398-EDC6289E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029" y="4827553"/>
            <a:ext cx="657178" cy="650779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CE5CF9-1E9C-474E-4040-3945229D8E27}"/>
              </a:ext>
            </a:extLst>
          </p:cNvPr>
          <p:cNvGrpSpPr/>
          <p:nvPr/>
        </p:nvGrpSpPr>
        <p:grpSpPr>
          <a:xfrm>
            <a:off x="2884322" y="4423602"/>
            <a:ext cx="1463764" cy="1145290"/>
            <a:chOff x="8323502" y="4019563"/>
            <a:chExt cx="2552669" cy="2517006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FA5C4EC-573D-84E2-29AD-CB2F613C74A3}"/>
                </a:ext>
              </a:extLst>
            </p:cNvPr>
            <p:cNvSpPr/>
            <p:nvPr/>
          </p:nvSpPr>
          <p:spPr>
            <a:xfrm>
              <a:off x="9323439" y="4019563"/>
              <a:ext cx="920147" cy="330003"/>
            </a:xfrm>
            <a:prstGeom prst="rect">
              <a:avLst/>
            </a:prstGeom>
            <a:solidFill>
              <a:srgbClr val="FAE2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400" b="1" dirty="0" err="1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4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cxnSp>
          <p:nvCxnSpPr>
            <p:cNvPr id="10" name="Conector angular 9">
              <a:extLst>
                <a:ext uri="{FF2B5EF4-FFF2-40B4-BE49-F238E27FC236}">
                  <a16:creationId xmlns:a16="http://schemas.microsoft.com/office/drawing/2014/main" id="{BB57C5D5-C3A7-5B28-D330-BC9FB4E08699}"/>
                </a:ext>
              </a:extLst>
            </p:cNvPr>
            <p:cNvCxnSpPr>
              <a:cxnSpLocks/>
              <a:stCxn id="53" idx="2"/>
              <a:endCxn id="11" idx="0"/>
            </p:cNvCxnSpPr>
            <p:nvPr/>
          </p:nvCxnSpPr>
          <p:spPr>
            <a:xfrm rot="16200000" flipH="1">
              <a:off x="10071244" y="4498956"/>
              <a:ext cx="156894" cy="7323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49447074-020F-5812-4452-F6D6472DBD3A}"/>
                </a:ext>
              </a:extLst>
            </p:cNvPr>
            <p:cNvSpPr/>
            <p:nvPr/>
          </p:nvSpPr>
          <p:spPr>
            <a:xfrm>
              <a:off x="10155567" y="4943582"/>
              <a:ext cx="720604" cy="319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>
                  <a:solidFill>
                    <a:schemeClr val="bg1"/>
                  </a:solidFill>
                </a:rPr>
                <a:t>&lt;h1 /&gt;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3080876-78DF-43EF-D854-15D87D0528C4}"/>
                </a:ext>
              </a:extLst>
            </p:cNvPr>
            <p:cNvSpPr/>
            <p:nvPr/>
          </p:nvSpPr>
          <p:spPr>
            <a:xfrm>
              <a:off x="8720351" y="4943582"/>
              <a:ext cx="686532" cy="319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>
                  <a:solidFill>
                    <a:schemeClr val="bg1"/>
                  </a:solidFill>
                </a:rPr>
                <a:t>&lt;</a:t>
              </a:r>
              <a:r>
                <a:rPr lang="es-CO" sz="400" dirty="0" err="1">
                  <a:solidFill>
                    <a:schemeClr val="bg1"/>
                  </a:solidFill>
                </a:rPr>
                <a:t>div</a:t>
              </a:r>
              <a:r>
                <a:rPr lang="es-CO" sz="400" dirty="0">
                  <a:solidFill>
                    <a:schemeClr val="bg1"/>
                  </a:solidFill>
                </a:rPr>
                <a:t> /&gt;</a:t>
              </a:r>
            </a:p>
          </p:txBody>
        </p:sp>
        <p:cxnSp>
          <p:nvCxnSpPr>
            <p:cNvPr id="13" name="Conector angular 12">
              <a:extLst>
                <a:ext uri="{FF2B5EF4-FFF2-40B4-BE49-F238E27FC236}">
                  <a16:creationId xmlns:a16="http://schemas.microsoft.com/office/drawing/2014/main" id="{A5695E63-0B1C-26F4-51AA-AD4ABDF0122C}"/>
                </a:ext>
              </a:extLst>
            </p:cNvPr>
            <p:cNvCxnSpPr>
              <a:cxnSpLocks/>
              <a:stCxn id="53" idx="2"/>
              <a:endCxn id="12" idx="0"/>
            </p:cNvCxnSpPr>
            <p:nvPr/>
          </p:nvCxnSpPr>
          <p:spPr>
            <a:xfrm rot="5400000">
              <a:off x="9345120" y="4505186"/>
              <a:ext cx="156894" cy="7198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38540E0-7096-C57C-DE0F-A4219CA5198D}"/>
                </a:ext>
              </a:extLst>
            </p:cNvPr>
            <p:cNvSpPr/>
            <p:nvPr/>
          </p:nvSpPr>
          <p:spPr>
            <a:xfrm>
              <a:off x="8323502" y="5504398"/>
              <a:ext cx="430461" cy="319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 err="1"/>
                <a:t>img</a:t>
              </a:r>
              <a:endParaRPr lang="es-CO" sz="400" dirty="0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B85B6377-F04B-DB36-5EF0-0C933D250926}"/>
                </a:ext>
              </a:extLst>
            </p:cNvPr>
            <p:cNvSpPr/>
            <p:nvPr/>
          </p:nvSpPr>
          <p:spPr>
            <a:xfrm>
              <a:off x="9166222" y="5512149"/>
              <a:ext cx="430461" cy="319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 err="1"/>
                <a:t>div</a:t>
              </a:r>
              <a:endParaRPr lang="es-CO" sz="400" dirty="0"/>
            </a:p>
          </p:txBody>
        </p:sp>
        <p:cxnSp>
          <p:nvCxnSpPr>
            <p:cNvPr id="40" name="Conector angular 39">
              <a:extLst>
                <a:ext uri="{FF2B5EF4-FFF2-40B4-BE49-F238E27FC236}">
                  <a16:creationId xmlns:a16="http://schemas.microsoft.com/office/drawing/2014/main" id="{DB8B78A9-CC25-B304-44EA-112F30B5042D}"/>
                </a:ext>
              </a:extLst>
            </p:cNvPr>
            <p:cNvCxnSpPr>
              <a:cxnSpLocks/>
              <a:stCxn id="12" idx="2"/>
              <a:endCxn id="27" idx="0"/>
            </p:cNvCxnSpPr>
            <p:nvPr/>
          </p:nvCxnSpPr>
          <p:spPr>
            <a:xfrm rot="5400000">
              <a:off x="8680668" y="5121448"/>
              <a:ext cx="241015" cy="524885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angular 41">
              <a:extLst>
                <a:ext uri="{FF2B5EF4-FFF2-40B4-BE49-F238E27FC236}">
                  <a16:creationId xmlns:a16="http://schemas.microsoft.com/office/drawing/2014/main" id="{20435FEC-F127-EAA4-F547-4A7861A5A428}"/>
                </a:ext>
              </a:extLst>
            </p:cNvPr>
            <p:cNvCxnSpPr>
              <a:cxnSpLocks/>
              <a:stCxn id="12" idx="2"/>
              <a:endCxn id="32" idx="0"/>
            </p:cNvCxnSpPr>
            <p:nvPr/>
          </p:nvCxnSpPr>
          <p:spPr>
            <a:xfrm rot="16200000" flipH="1">
              <a:off x="9098152" y="5228848"/>
              <a:ext cx="248766" cy="317834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70EB7E17-1B4B-7C16-70D6-40B44B629B0B}"/>
                </a:ext>
              </a:extLst>
            </p:cNvPr>
            <p:cNvSpPr/>
            <p:nvPr/>
          </p:nvSpPr>
          <p:spPr>
            <a:xfrm>
              <a:off x="9978256" y="5504396"/>
              <a:ext cx="430461" cy="319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 err="1"/>
                <a:t>div</a:t>
              </a:r>
              <a:endParaRPr lang="es-CO" sz="400" dirty="0"/>
            </a:p>
          </p:txBody>
        </p:sp>
        <p:cxnSp>
          <p:nvCxnSpPr>
            <p:cNvPr id="44" name="Conector angular 43">
              <a:extLst>
                <a:ext uri="{FF2B5EF4-FFF2-40B4-BE49-F238E27FC236}">
                  <a16:creationId xmlns:a16="http://schemas.microsoft.com/office/drawing/2014/main" id="{09B1D469-B6F6-3FA1-01F7-0C505F676607}"/>
                </a:ext>
              </a:extLst>
            </p:cNvPr>
            <p:cNvCxnSpPr>
              <a:cxnSpLocks/>
              <a:stCxn id="12" idx="2"/>
              <a:endCxn id="43" idx="0"/>
            </p:cNvCxnSpPr>
            <p:nvPr/>
          </p:nvCxnSpPr>
          <p:spPr>
            <a:xfrm rot="16200000" flipH="1">
              <a:off x="9508045" y="4818954"/>
              <a:ext cx="241014" cy="11298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FBDC3BFA-4AC6-33E5-C49A-50EB0D4226D4}"/>
                </a:ext>
              </a:extLst>
            </p:cNvPr>
            <p:cNvSpPr/>
            <p:nvPr/>
          </p:nvSpPr>
          <p:spPr>
            <a:xfrm>
              <a:off x="8403942" y="6216769"/>
              <a:ext cx="430461" cy="319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/>
                <a:t>h1</a:t>
              </a:r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24449ABC-64FB-B378-B556-54F550ED2C35}"/>
                </a:ext>
              </a:extLst>
            </p:cNvPr>
            <p:cNvSpPr/>
            <p:nvPr/>
          </p:nvSpPr>
          <p:spPr>
            <a:xfrm>
              <a:off x="8986464" y="6216769"/>
              <a:ext cx="430461" cy="319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/>
                <a:t>h2</a:t>
              </a:r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2C205490-F389-CA4B-DA13-49F88F4E0E3F}"/>
                </a:ext>
              </a:extLst>
            </p:cNvPr>
            <p:cNvSpPr/>
            <p:nvPr/>
          </p:nvSpPr>
          <p:spPr>
            <a:xfrm>
              <a:off x="9559687" y="6216769"/>
              <a:ext cx="430461" cy="319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/>
                <a:t>p</a:t>
              </a:r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56143A81-75EC-D465-2851-F56144E4A2FE}"/>
                </a:ext>
              </a:extLst>
            </p:cNvPr>
            <p:cNvSpPr/>
            <p:nvPr/>
          </p:nvSpPr>
          <p:spPr>
            <a:xfrm>
              <a:off x="10143049" y="6216769"/>
              <a:ext cx="714091" cy="319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 err="1"/>
                <a:t>button</a:t>
              </a:r>
              <a:endParaRPr lang="es-CO" sz="400" dirty="0"/>
            </a:p>
          </p:txBody>
        </p:sp>
        <p:cxnSp>
          <p:nvCxnSpPr>
            <p:cNvPr id="49" name="Conector angular 48">
              <a:extLst>
                <a:ext uri="{FF2B5EF4-FFF2-40B4-BE49-F238E27FC236}">
                  <a16:creationId xmlns:a16="http://schemas.microsoft.com/office/drawing/2014/main" id="{444870BA-9F5D-8F1D-ED1C-538EBB951A2F}"/>
                </a:ext>
              </a:extLst>
            </p:cNvPr>
            <p:cNvCxnSpPr>
              <a:cxnSpLocks/>
              <a:stCxn id="32" idx="2"/>
              <a:endCxn id="45" idx="0"/>
            </p:cNvCxnSpPr>
            <p:nvPr/>
          </p:nvCxnSpPr>
          <p:spPr>
            <a:xfrm rot="5400000">
              <a:off x="8807903" y="5643220"/>
              <a:ext cx="384818" cy="7622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angular 49">
              <a:extLst>
                <a:ext uri="{FF2B5EF4-FFF2-40B4-BE49-F238E27FC236}">
                  <a16:creationId xmlns:a16="http://schemas.microsoft.com/office/drawing/2014/main" id="{35647887-1A35-A699-7B5E-21440A5F9706}"/>
                </a:ext>
              </a:extLst>
            </p:cNvPr>
            <p:cNvCxnSpPr>
              <a:cxnSpLocks/>
              <a:stCxn id="32" idx="2"/>
              <a:endCxn id="46" idx="0"/>
            </p:cNvCxnSpPr>
            <p:nvPr/>
          </p:nvCxnSpPr>
          <p:spPr>
            <a:xfrm rot="5400000">
              <a:off x="9099163" y="5934480"/>
              <a:ext cx="384818" cy="17975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angular 50">
              <a:extLst>
                <a:ext uri="{FF2B5EF4-FFF2-40B4-BE49-F238E27FC236}">
                  <a16:creationId xmlns:a16="http://schemas.microsoft.com/office/drawing/2014/main" id="{902DE5A9-303C-83FB-B705-2817D6A31984}"/>
                </a:ext>
              </a:extLst>
            </p:cNvPr>
            <p:cNvCxnSpPr>
              <a:cxnSpLocks/>
              <a:stCxn id="32" idx="2"/>
              <a:endCxn id="47" idx="0"/>
            </p:cNvCxnSpPr>
            <p:nvPr/>
          </p:nvCxnSpPr>
          <p:spPr>
            <a:xfrm rot="16200000" flipH="1">
              <a:off x="9385774" y="5827626"/>
              <a:ext cx="384818" cy="39346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angular 51">
              <a:extLst>
                <a:ext uri="{FF2B5EF4-FFF2-40B4-BE49-F238E27FC236}">
                  <a16:creationId xmlns:a16="http://schemas.microsoft.com/office/drawing/2014/main" id="{2B570CAB-0B05-334F-F30E-5A9F9A0856DF}"/>
                </a:ext>
              </a:extLst>
            </p:cNvPr>
            <p:cNvCxnSpPr>
              <a:cxnSpLocks/>
              <a:stCxn id="32" idx="2"/>
              <a:endCxn id="48" idx="0"/>
            </p:cNvCxnSpPr>
            <p:nvPr/>
          </p:nvCxnSpPr>
          <p:spPr>
            <a:xfrm rot="16200000" flipH="1">
              <a:off x="9748364" y="5465037"/>
              <a:ext cx="384818" cy="111864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66DB7C11-45D6-70E3-5718-DA7F2AAA928A}"/>
                </a:ext>
              </a:extLst>
            </p:cNvPr>
            <p:cNvSpPr/>
            <p:nvPr/>
          </p:nvSpPr>
          <p:spPr>
            <a:xfrm>
              <a:off x="9381451" y="4498294"/>
              <a:ext cx="804126" cy="2883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400" b="1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4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93762908-60FE-55EE-1BF1-BB0A0C82EA5E}"/>
                </a:ext>
              </a:extLst>
            </p:cNvPr>
            <p:cNvCxnSpPr>
              <a:cxnSpLocks/>
              <a:stCxn id="9" idx="2"/>
              <a:endCxn id="53" idx="0"/>
            </p:cNvCxnSpPr>
            <p:nvPr/>
          </p:nvCxnSpPr>
          <p:spPr>
            <a:xfrm>
              <a:off x="9783514" y="4349566"/>
              <a:ext cx="0" cy="148728"/>
            </a:xfrm>
            <a:prstGeom prst="line">
              <a:avLst/>
            </a:prstGeom>
            <a:ln>
              <a:solidFill>
                <a:srgbClr val="E8E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 Placeholder 8">
              <a:extLst>
                <a:ext uri="{FF2B5EF4-FFF2-40B4-BE49-F238E27FC236}">
                  <a16:creationId xmlns:a16="http://schemas.microsoft.com/office/drawing/2014/main" id="{4FCB2696-E592-F892-7F0A-10B0D17EFEBD}"/>
                </a:ext>
              </a:extLst>
            </p:cNvPr>
            <p:cNvSpPr txBox="1">
              <a:spLocks/>
            </p:cNvSpPr>
            <p:nvPr/>
          </p:nvSpPr>
          <p:spPr>
            <a:xfrm>
              <a:off x="10243588" y="4610132"/>
              <a:ext cx="444649" cy="14570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377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67"/>
                </a:spcAft>
                <a:buClr>
                  <a:schemeClr val="accent2"/>
                </a:buClr>
                <a:buSzPct val="90000"/>
                <a:buFont typeface="Arial" panose="020B0604020202020204" pitchFamily="34" charset="0"/>
                <a:buNone/>
                <a:tabLst/>
                <a:defRPr lang="en-US" sz="1733" b="0" i="0" kern="1200" baseline="0" dirty="0" smtClean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54513" indent="-146047" algn="l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67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tabLst/>
                <a:defRPr lang="en-US" sz="1600" b="0" i="0" kern="1200" baseline="0" dirty="0" smtClean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309026" indent="-162980" algn="l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67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tabLst/>
                <a:defRPr lang="en-US" sz="1467" b="0" i="0" kern="1200" baseline="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463539" indent="-120648" algn="l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67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tabLst/>
                <a:defRPr sz="1333" b="0" i="0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09585" indent="-112181" algn="l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67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i="0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endParaRPr lang="es-CO" sz="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399E3B77-2132-2BD8-88A8-823A42334191}"/>
              </a:ext>
            </a:extLst>
          </p:cNvPr>
          <p:cNvGrpSpPr/>
          <p:nvPr/>
        </p:nvGrpSpPr>
        <p:grpSpPr>
          <a:xfrm>
            <a:off x="7045681" y="4407106"/>
            <a:ext cx="1463764" cy="1145290"/>
            <a:chOff x="8323502" y="4019563"/>
            <a:chExt cx="2552669" cy="2517006"/>
          </a:xfrm>
        </p:grpSpPr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65945C4B-7934-F0BF-5F97-F68A5B6E917F}"/>
                </a:ext>
              </a:extLst>
            </p:cNvPr>
            <p:cNvSpPr/>
            <p:nvPr/>
          </p:nvSpPr>
          <p:spPr>
            <a:xfrm>
              <a:off x="9323439" y="4019563"/>
              <a:ext cx="920147" cy="330003"/>
            </a:xfrm>
            <a:prstGeom prst="rect">
              <a:avLst/>
            </a:prstGeom>
            <a:solidFill>
              <a:srgbClr val="FAE2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400" b="1" dirty="0" err="1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4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cxnSp>
          <p:nvCxnSpPr>
            <p:cNvPr id="58" name="Conector angular 57">
              <a:extLst>
                <a:ext uri="{FF2B5EF4-FFF2-40B4-BE49-F238E27FC236}">
                  <a16:creationId xmlns:a16="http://schemas.microsoft.com/office/drawing/2014/main" id="{33FCC91B-36F9-47F1-1631-A435BF692D42}"/>
                </a:ext>
              </a:extLst>
            </p:cNvPr>
            <p:cNvCxnSpPr>
              <a:cxnSpLocks/>
              <a:stCxn id="78" idx="2"/>
              <a:endCxn id="59" idx="0"/>
            </p:cNvCxnSpPr>
            <p:nvPr/>
          </p:nvCxnSpPr>
          <p:spPr>
            <a:xfrm rot="16200000" flipH="1">
              <a:off x="10071244" y="4498956"/>
              <a:ext cx="156894" cy="7323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586091DB-3154-135C-78D0-3B5855A9DB63}"/>
                </a:ext>
              </a:extLst>
            </p:cNvPr>
            <p:cNvSpPr/>
            <p:nvPr/>
          </p:nvSpPr>
          <p:spPr>
            <a:xfrm>
              <a:off x="10155567" y="4943582"/>
              <a:ext cx="720604" cy="319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>
                  <a:solidFill>
                    <a:schemeClr val="bg1"/>
                  </a:solidFill>
                </a:rPr>
                <a:t>&lt;h1 /&gt;</a:t>
              </a:r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00398510-1EAD-F2D7-575D-3CA8D8FF7946}"/>
                </a:ext>
              </a:extLst>
            </p:cNvPr>
            <p:cNvSpPr/>
            <p:nvPr/>
          </p:nvSpPr>
          <p:spPr>
            <a:xfrm>
              <a:off x="8720351" y="4943582"/>
              <a:ext cx="686532" cy="319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>
                  <a:solidFill>
                    <a:schemeClr val="bg1"/>
                  </a:solidFill>
                </a:rPr>
                <a:t>&lt;</a:t>
              </a:r>
              <a:r>
                <a:rPr lang="es-CO" sz="400" dirty="0" err="1">
                  <a:solidFill>
                    <a:schemeClr val="bg1"/>
                  </a:solidFill>
                </a:rPr>
                <a:t>div</a:t>
              </a:r>
              <a:r>
                <a:rPr lang="es-CO" sz="400" dirty="0">
                  <a:solidFill>
                    <a:schemeClr val="bg1"/>
                  </a:solidFill>
                </a:rPr>
                <a:t> /&gt;</a:t>
              </a:r>
            </a:p>
          </p:txBody>
        </p:sp>
        <p:cxnSp>
          <p:nvCxnSpPr>
            <p:cNvPr id="61" name="Conector angular 60">
              <a:extLst>
                <a:ext uri="{FF2B5EF4-FFF2-40B4-BE49-F238E27FC236}">
                  <a16:creationId xmlns:a16="http://schemas.microsoft.com/office/drawing/2014/main" id="{3374C641-255A-4644-1E0E-34A867DFE6AD}"/>
                </a:ext>
              </a:extLst>
            </p:cNvPr>
            <p:cNvCxnSpPr>
              <a:cxnSpLocks/>
              <a:stCxn id="78" idx="2"/>
              <a:endCxn id="60" idx="0"/>
            </p:cNvCxnSpPr>
            <p:nvPr/>
          </p:nvCxnSpPr>
          <p:spPr>
            <a:xfrm rot="5400000">
              <a:off x="9345120" y="4505186"/>
              <a:ext cx="156894" cy="7198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5E567BE1-FDF4-2EE7-7C8F-0D90DE753FF0}"/>
                </a:ext>
              </a:extLst>
            </p:cNvPr>
            <p:cNvSpPr/>
            <p:nvPr/>
          </p:nvSpPr>
          <p:spPr>
            <a:xfrm>
              <a:off x="8323502" y="5504398"/>
              <a:ext cx="430461" cy="319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 err="1"/>
                <a:t>img</a:t>
              </a:r>
              <a:endParaRPr lang="es-CO" sz="400" dirty="0"/>
            </a:p>
          </p:txBody>
        </p: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241AA581-E455-B68C-37BB-058660541533}"/>
                </a:ext>
              </a:extLst>
            </p:cNvPr>
            <p:cNvSpPr/>
            <p:nvPr/>
          </p:nvSpPr>
          <p:spPr>
            <a:xfrm>
              <a:off x="9166222" y="5512149"/>
              <a:ext cx="430461" cy="319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 err="1"/>
                <a:t>div</a:t>
              </a:r>
              <a:endParaRPr lang="es-CO" sz="400" dirty="0"/>
            </a:p>
          </p:txBody>
        </p:sp>
        <p:cxnSp>
          <p:nvCxnSpPr>
            <p:cNvPr id="64" name="Conector angular 63">
              <a:extLst>
                <a:ext uri="{FF2B5EF4-FFF2-40B4-BE49-F238E27FC236}">
                  <a16:creationId xmlns:a16="http://schemas.microsoft.com/office/drawing/2014/main" id="{35ED27BD-50A4-4A54-B8F2-75A942AD4A99}"/>
                </a:ext>
              </a:extLst>
            </p:cNvPr>
            <p:cNvCxnSpPr>
              <a:cxnSpLocks/>
              <a:stCxn id="60" idx="2"/>
              <a:endCxn id="62" idx="0"/>
            </p:cNvCxnSpPr>
            <p:nvPr/>
          </p:nvCxnSpPr>
          <p:spPr>
            <a:xfrm rot="5400000">
              <a:off x="8680668" y="5121448"/>
              <a:ext cx="241015" cy="524885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angular 64">
              <a:extLst>
                <a:ext uri="{FF2B5EF4-FFF2-40B4-BE49-F238E27FC236}">
                  <a16:creationId xmlns:a16="http://schemas.microsoft.com/office/drawing/2014/main" id="{EEC4E28A-288B-295C-D633-8DE1982F3C37}"/>
                </a:ext>
              </a:extLst>
            </p:cNvPr>
            <p:cNvCxnSpPr>
              <a:cxnSpLocks/>
              <a:stCxn id="60" idx="2"/>
              <a:endCxn id="63" idx="0"/>
            </p:cNvCxnSpPr>
            <p:nvPr/>
          </p:nvCxnSpPr>
          <p:spPr>
            <a:xfrm rot="16200000" flipH="1">
              <a:off x="9098152" y="5228848"/>
              <a:ext cx="248766" cy="317834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19453A2F-FB14-43E0-94AA-06F43AFA15FE}"/>
                </a:ext>
              </a:extLst>
            </p:cNvPr>
            <p:cNvSpPr/>
            <p:nvPr/>
          </p:nvSpPr>
          <p:spPr>
            <a:xfrm>
              <a:off x="9978256" y="5504396"/>
              <a:ext cx="430461" cy="319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 err="1"/>
                <a:t>div</a:t>
              </a:r>
              <a:endParaRPr lang="es-CO" sz="400" dirty="0"/>
            </a:p>
          </p:txBody>
        </p:sp>
        <p:cxnSp>
          <p:nvCxnSpPr>
            <p:cNvPr id="67" name="Conector angular 66">
              <a:extLst>
                <a:ext uri="{FF2B5EF4-FFF2-40B4-BE49-F238E27FC236}">
                  <a16:creationId xmlns:a16="http://schemas.microsoft.com/office/drawing/2014/main" id="{2934D399-7005-B46E-B3AB-062502259183}"/>
                </a:ext>
              </a:extLst>
            </p:cNvPr>
            <p:cNvCxnSpPr>
              <a:cxnSpLocks/>
              <a:stCxn id="60" idx="2"/>
              <a:endCxn id="66" idx="0"/>
            </p:cNvCxnSpPr>
            <p:nvPr/>
          </p:nvCxnSpPr>
          <p:spPr>
            <a:xfrm rot="16200000" flipH="1">
              <a:off x="9508045" y="4818954"/>
              <a:ext cx="241014" cy="11298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ángulo 67">
              <a:extLst>
                <a:ext uri="{FF2B5EF4-FFF2-40B4-BE49-F238E27FC236}">
                  <a16:creationId xmlns:a16="http://schemas.microsoft.com/office/drawing/2014/main" id="{897C3476-33AD-81E6-7FB6-9C9BEFE3F732}"/>
                </a:ext>
              </a:extLst>
            </p:cNvPr>
            <p:cNvSpPr/>
            <p:nvPr/>
          </p:nvSpPr>
          <p:spPr>
            <a:xfrm>
              <a:off x="8403942" y="6216769"/>
              <a:ext cx="430461" cy="319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/>
                <a:t>h1</a:t>
              </a:r>
            </a:p>
          </p:txBody>
        </p:sp>
        <p:sp>
          <p:nvSpPr>
            <p:cNvPr id="69" name="Rectángulo 68">
              <a:extLst>
                <a:ext uri="{FF2B5EF4-FFF2-40B4-BE49-F238E27FC236}">
                  <a16:creationId xmlns:a16="http://schemas.microsoft.com/office/drawing/2014/main" id="{E3A57D00-2E2F-72B2-CD84-2CAAC0180289}"/>
                </a:ext>
              </a:extLst>
            </p:cNvPr>
            <p:cNvSpPr/>
            <p:nvPr/>
          </p:nvSpPr>
          <p:spPr>
            <a:xfrm>
              <a:off x="8986464" y="6216769"/>
              <a:ext cx="430461" cy="319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/>
                <a:t>h2</a:t>
              </a:r>
            </a:p>
          </p:txBody>
        </p:sp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2B374DD4-9BC7-BBA0-680B-791F4CFD2BDE}"/>
                </a:ext>
              </a:extLst>
            </p:cNvPr>
            <p:cNvSpPr/>
            <p:nvPr/>
          </p:nvSpPr>
          <p:spPr>
            <a:xfrm>
              <a:off x="9559687" y="6216769"/>
              <a:ext cx="430461" cy="319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/>
                <a:t>p</a:t>
              </a:r>
            </a:p>
          </p:txBody>
        </p:sp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5F50D1F0-053A-ECAC-941A-F79858CD46AB}"/>
                </a:ext>
              </a:extLst>
            </p:cNvPr>
            <p:cNvSpPr/>
            <p:nvPr/>
          </p:nvSpPr>
          <p:spPr>
            <a:xfrm>
              <a:off x="10143049" y="6216769"/>
              <a:ext cx="714091" cy="319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dirty="0" err="1"/>
                <a:t>button</a:t>
              </a:r>
              <a:endParaRPr lang="es-CO" sz="400" dirty="0"/>
            </a:p>
          </p:txBody>
        </p:sp>
        <p:cxnSp>
          <p:nvCxnSpPr>
            <p:cNvPr id="74" name="Conector angular 73">
              <a:extLst>
                <a:ext uri="{FF2B5EF4-FFF2-40B4-BE49-F238E27FC236}">
                  <a16:creationId xmlns:a16="http://schemas.microsoft.com/office/drawing/2014/main" id="{2DC9BC39-F5ED-1BFA-FEFE-D24F3F9A43B4}"/>
                </a:ext>
              </a:extLst>
            </p:cNvPr>
            <p:cNvCxnSpPr>
              <a:cxnSpLocks/>
              <a:stCxn id="63" idx="2"/>
              <a:endCxn id="68" idx="0"/>
            </p:cNvCxnSpPr>
            <p:nvPr/>
          </p:nvCxnSpPr>
          <p:spPr>
            <a:xfrm rot="5400000">
              <a:off x="8807903" y="5643220"/>
              <a:ext cx="384818" cy="7622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angular 74">
              <a:extLst>
                <a:ext uri="{FF2B5EF4-FFF2-40B4-BE49-F238E27FC236}">
                  <a16:creationId xmlns:a16="http://schemas.microsoft.com/office/drawing/2014/main" id="{EDD73901-B597-AE5D-4600-74CBA1CD1623}"/>
                </a:ext>
              </a:extLst>
            </p:cNvPr>
            <p:cNvCxnSpPr>
              <a:cxnSpLocks/>
              <a:stCxn id="63" idx="2"/>
              <a:endCxn id="69" idx="0"/>
            </p:cNvCxnSpPr>
            <p:nvPr/>
          </p:nvCxnSpPr>
          <p:spPr>
            <a:xfrm rot="5400000">
              <a:off x="9099163" y="5934480"/>
              <a:ext cx="384818" cy="17975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angular 75">
              <a:extLst>
                <a:ext uri="{FF2B5EF4-FFF2-40B4-BE49-F238E27FC236}">
                  <a16:creationId xmlns:a16="http://schemas.microsoft.com/office/drawing/2014/main" id="{2FBB7E4C-E5A0-16D3-A355-BB602B53E211}"/>
                </a:ext>
              </a:extLst>
            </p:cNvPr>
            <p:cNvCxnSpPr>
              <a:cxnSpLocks/>
              <a:stCxn id="63" idx="2"/>
              <a:endCxn id="70" idx="0"/>
            </p:cNvCxnSpPr>
            <p:nvPr/>
          </p:nvCxnSpPr>
          <p:spPr>
            <a:xfrm rot="16200000" flipH="1">
              <a:off x="9385774" y="5827626"/>
              <a:ext cx="384818" cy="39346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angular 76">
              <a:extLst>
                <a:ext uri="{FF2B5EF4-FFF2-40B4-BE49-F238E27FC236}">
                  <a16:creationId xmlns:a16="http://schemas.microsoft.com/office/drawing/2014/main" id="{CFCDB3D3-CCD4-98B7-407A-074F31164B28}"/>
                </a:ext>
              </a:extLst>
            </p:cNvPr>
            <p:cNvCxnSpPr>
              <a:cxnSpLocks/>
              <a:stCxn id="63" idx="2"/>
              <a:endCxn id="73" idx="0"/>
            </p:cNvCxnSpPr>
            <p:nvPr/>
          </p:nvCxnSpPr>
          <p:spPr>
            <a:xfrm rot="16200000" flipH="1">
              <a:off x="9748364" y="5465037"/>
              <a:ext cx="384818" cy="111864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1FF19475-F59C-C235-C5CB-2557A80A5427}"/>
                </a:ext>
              </a:extLst>
            </p:cNvPr>
            <p:cNvSpPr/>
            <p:nvPr/>
          </p:nvSpPr>
          <p:spPr>
            <a:xfrm>
              <a:off x="9381451" y="4498294"/>
              <a:ext cx="804126" cy="28839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400" b="1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4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F34EE7ED-92FC-FD3B-AABE-DB4BAD695086}"/>
                </a:ext>
              </a:extLst>
            </p:cNvPr>
            <p:cNvCxnSpPr>
              <a:cxnSpLocks/>
              <a:stCxn id="57" idx="2"/>
              <a:endCxn id="78" idx="0"/>
            </p:cNvCxnSpPr>
            <p:nvPr/>
          </p:nvCxnSpPr>
          <p:spPr>
            <a:xfrm>
              <a:off x="9783514" y="4349566"/>
              <a:ext cx="0" cy="148728"/>
            </a:xfrm>
            <a:prstGeom prst="line">
              <a:avLst/>
            </a:prstGeom>
            <a:ln>
              <a:solidFill>
                <a:srgbClr val="E8E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 Placeholder 8">
              <a:extLst>
                <a:ext uri="{FF2B5EF4-FFF2-40B4-BE49-F238E27FC236}">
                  <a16:creationId xmlns:a16="http://schemas.microsoft.com/office/drawing/2014/main" id="{BE74B27F-612E-6EC7-739B-36A43F6EA1A3}"/>
                </a:ext>
              </a:extLst>
            </p:cNvPr>
            <p:cNvSpPr txBox="1">
              <a:spLocks/>
            </p:cNvSpPr>
            <p:nvPr/>
          </p:nvSpPr>
          <p:spPr>
            <a:xfrm>
              <a:off x="10243588" y="4610132"/>
              <a:ext cx="444649" cy="14570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377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67"/>
                </a:spcAft>
                <a:buClr>
                  <a:schemeClr val="accent2"/>
                </a:buClr>
                <a:buSzPct val="90000"/>
                <a:buFont typeface="Arial" panose="020B0604020202020204" pitchFamily="34" charset="0"/>
                <a:buNone/>
                <a:tabLst/>
                <a:defRPr lang="en-US" sz="1733" b="0" i="0" kern="1200" baseline="0" dirty="0" smtClean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54513" indent="-146047" algn="l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67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tabLst/>
                <a:defRPr lang="en-US" sz="1600" b="0" i="0" kern="1200" baseline="0" dirty="0" smtClean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309026" indent="-162980" algn="l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67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tabLst/>
                <a:defRPr lang="en-US" sz="1467" b="0" i="0" kern="1200" baseline="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463539" indent="-120648" algn="l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67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tabLst/>
                <a:defRPr sz="1333" b="0" i="0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09585" indent="-112181" algn="l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67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i="0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1" name="Imagen 80">
            <a:extLst>
              <a:ext uri="{FF2B5EF4-FFF2-40B4-BE49-F238E27FC236}">
                <a16:creationId xmlns:a16="http://schemas.microsoft.com/office/drawing/2014/main" id="{DD747748-DCAD-BC3B-77F1-C9CC30686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6" t="75924" r="49375"/>
          <a:stretch/>
        </p:blipFill>
        <p:spPr>
          <a:xfrm>
            <a:off x="7272749" y="2805852"/>
            <a:ext cx="1079235" cy="1246296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E4F9521D-0BF1-B7FC-F7B0-FD5913EA8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969" y="4927671"/>
            <a:ext cx="568463" cy="5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81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Re-renders | rendering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0BA19E8C-370F-382D-E24D-0A699D6A5E01}"/>
              </a:ext>
            </a:extLst>
          </p:cNvPr>
          <p:cNvSpPr txBox="1">
            <a:spLocks/>
          </p:cNvSpPr>
          <p:nvPr/>
        </p:nvSpPr>
        <p:spPr>
          <a:xfrm>
            <a:off x="2483941" y="4949598"/>
            <a:ext cx="711708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Index: 1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7384B30-D089-78B5-665C-6441BF89F119}"/>
              </a:ext>
            </a:extLst>
          </p:cNvPr>
          <p:cNvSpPr txBox="1">
            <a:spLocks/>
          </p:cNvSpPr>
          <p:nvPr/>
        </p:nvSpPr>
        <p:spPr>
          <a:xfrm>
            <a:off x="3768744" y="4969476"/>
            <a:ext cx="711708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Index: 3</a:t>
            </a:r>
            <a:endParaRPr lang="es-CO" sz="14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C00C6C-587F-D375-47D1-59B787A9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61" y="3879813"/>
            <a:ext cx="919588" cy="9195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6F95D8-F9AD-2CA0-1994-9A9AC1DE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263" y="3955013"/>
            <a:ext cx="844388" cy="8443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75394A-1457-D417-2086-00D97D5E6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40" y="3996522"/>
            <a:ext cx="667713" cy="661212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83B1347-6919-012D-39BA-EF18B1B290BD}"/>
              </a:ext>
            </a:extLst>
          </p:cNvPr>
          <p:cNvSpPr txBox="1">
            <a:spLocks/>
          </p:cNvSpPr>
          <p:nvPr/>
        </p:nvSpPr>
        <p:spPr>
          <a:xfrm>
            <a:off x="783166" y="1695999"/>
            <a:ext cx="9136086" cy="70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BFBFBF"/>
                </a:solidFill>
              </a:rPr>
              <a:t>React is based on functional components. Those components must be pure.</a:t>
            </a:r>
          </a:p>
          <a:p>
            <a:r>
              <a:rPr lang="es-CO" sz="1600" dirty="0" err="1">
                <a:solidFill>
                  <a:srgbClr val="BFBFBF"/>
                </a:solidFill>
              </a:rPr>
              <a:t>It’s</a:t>
            </a:r>
            <a:r>
              <a:rPr lang="es-CO" sz="1600" dirty="0">
                <a:solidFill>
                  <a:srgbClr val="BFBFBF"/>
                </a:solidFill>
              </a:rPr>
              <a:t> </a:t>
            </a:r>
            <a:r>
              <a:rPr lang="es-CO" sz="1600" dirty="0" err="1">
                <a:solidFill>
                  <a:srgbClr val="BFBFBF"/>
                </a:solidFill>
              </a:rPr>
              <a:t>like</a:t>
            </a:r>
            <a:r>
              <a:rPr lang="es-CO" sz="1600" dirty="0">
                <a:solidFill>
                  <a:srgbClr val="BFBFBF"/>
                </a:solidFill>
              </a:rPr>
              <a:t> </a:t>
            </a:r>
            <a:r>
              <a:rPr lang="es-CO" sz="1600" dirty="0" err="1">
                <a:solidFill>
                  <a:srgbClr val="BFBFBF"/>
                </a:solidFill>
              </a:rPr>
              <a:t>ordering</a:t>
            </a:r>
            <a:r>
              <a:rPr lang="es-CO" sz="1600" dirty="0">
                <a:solidFill>
                  <a:srgbClr val="BFBFBF"/>
                </a:solidFill>
              </a:rPr>
              <a:t> </a:t>
            </a:r>
            <a:r>
              <a:rPr lang="es-CO" sz="1600" dirty="0" err="1">
                <a:solidFill>
                  <a:srgbClr val="BFBFBF"/>
                </a:solidFill>
              </a:rPr>
              <a:t>food</a:t>
            </a:r>
            <a:r>
              <a:rPr lang="es-CO" sz="1600" dirty="0">
                <a:solidFill>
                  <a:srgbClr val="BFBFBF"/>
                </a:solidFill>
              </a:rPr>
              <a:t> in a restaurant!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A5B26A5-8842-7300-0EE7-E22090F63E96}"/>
              </a:ext>
            </a:extLst>
          </p:cNvPr>
          <p:cNvSpPr txBox="1">
            <a:spLocks/>
          </p:cNvSpPr>
          <p:nvPr/>
        </p:nvSpPr>
        <p:spPr>
          <a:xfrm>
            <a:off x="5079568" y="4969476"/>
            <a:ext cx="1048157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Index: 245</a:t>
            </a:r>
            <a:endParaRPr lang="es-CO" sz="1400" dirty="0">
              <a:solidFill>
                <a:schemeClr val="bg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EB8FBC9-2099-CC26-E1F0-A5A516CE4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568" y="3996522"/>
            <a:ext cx="826359" cy="82635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39641AE-AC5A-02BF-3EF6-03D9BEA58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403" y="2443319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3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Re-renders | rendering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0DD9BC1-7773-BBAA-22FF-CEA82B2E22F8}"/>
              </a:ext>
            </a:extLst>
          </p:cNvPr>
          <p:cNvSpPr txBox="1">
            <a:spLocks/>
          </p:cNvSpPr>
          <p:nvPr/>
        </p:nvSpPr>
        <p:spPr>
          <a:xfrm>
            <a:off x="7035825" y="4389700"/>
            <a:ext cx="4245087" cy="1295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We want to execute the </a:t>
            </a:r>
            <a:r>
              <a:rPr lang="en-US" sz="1800" dirty="0" err="1">
                <a:solidFill>
                  <a:schemeClr val="bg1"/>
                </a:solidFill>
              </a:rPr>
              <a:t>registerSession</a:t>
            </a:r>
            <a:r>
              <a:rPr lang="en-US" sz="1800" dirty="0">
                <a:solidFill>
                  <a:schemeClr val="bg1"/>
                </a:solidFill>
              </a:rPr>
              <a:t>() method once per user’s session. There’s an approach for that… do you think it’ll work?</a:t>
            </a:r>
            <a:endParaRPr lang="es-CO" sz="1800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AB9294E-BA1A-832E-B15A-28F9F762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26" y="2972806"/>
            <a:ext cx="1968500" cy="10287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FF17D45-E74D-4A9F-85D3-9327470DB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5" y="2187570"/>
            <a:ext cx="5136371" cy="35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Re-renders | rendering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0DD9BC1-7773-BBAA-22FF-CEA82B2E22F8}"/>
              </a:ext>
            </a:extLst>
          </p:cNvPr>
          <p:cNvSpPr txBox="1">
            <a:spLocks/>
          </p:cNvSpPr>
          <p:nvPr/>
        </p:nvSpPr>
        <p:spPr>
          <a:xfrm>
            <a:off x="7035825" y="4389700"/>
            <a:ext cx="4245087" cy="1295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Now the market’s owner wants us to add a “Next item” button outside the card that shows only the even index items. Which function accomplish that?</a:t>
            </a:r>
            <a:endParaRPr lang="es-CO" sz="1800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AB9294E-BA1A-832E-B15A-28F9F762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26" y="2972806"/>
            <a:ext cx="1968500" cy="1028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146915-188B-ED0F-12A8-8B02E754B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6" y="2763256"/>
            <a:ext cx="2743200" cy="1447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83CB6B7-9DB6-0EB4-55B7-65B461CDE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6" y="4569995"/>
            <a:ext cx="2743200" cy="1447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8C3A7B9-136F-7617-228C-AD3BDFAD0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75" y="2773286"/>
            <a:ext cx="2743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8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React makes a queue of the state changes it’ll do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17071BB-A787-6391-F333-EED757B66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09" y="2670186"/>
            <a:ext cx="2743200" cy="1447800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6331698-6214-11BF-5587-8BB923052A2D}"/>
              </a:ext>
            </a:extLst>
          </p:cNvPr>
          <p:cNvSpPr txBox="1">
            <a:spLocks/>
          </p:cNvSpPr>
          <p:nvPr/>
        </p:nvSpPr>
        <p:spPr>
          <a:xfrm>
            <a:off x="783166" y="1695999"/>
            <a:ext cx="9136086" cy="560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BFBFBF"/>
                </a:solidFill>
              </a:rPr>
              <a:t>Reacts first takes all the changes and add them to the queue, once there is no change left, it executes them all according to the “given instructions”</a:t>
            </a:r>
            <a:endParaRPr lang="es-CO" sz="1600" dirty="0">
              <a:solidFill>
                <a:srgbClr val="BFBFBF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0F87B40-D9B2-6767-E1C4-7CDB6B099358}"/>
              </a:ext>
            </a:extLst>
          </p:cNvPr>
          <p:cNvSpPr txBox="1">
            <a:spLocks/>
          </p:cNvSpPr>
          <p:nvPr/>
        </p:nvSpPr>
        <p:spPr>
          <a:xfrm>
            <a:off x="749356" y="4459252"/>
            <a:ext cx="9136086" cy="560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BFBFBF"/>
                </a:solidFill>
              </a:rPr>
              <a:t>Assigning a direct value to the </a:t>
            </a:r>
            <a:r>
              <a:rPr lang="en-US" sz="1600" dirty="0" err="1">
                <a:solidFill>
                  <a:srgbClr val="BFBFBF"/>
                </a:solidFill>
              </a:rPr>
              <a:t>setIndex</a:t>
            </a:r>
            <a:r>
              <a:rPr lang="en-US" sz="1600" dirty="0">
                <a:solidFill>
                  <a:srgbClr val="BFBFBF"/>
                </a:solidFill>
              </a:rPr>
              <a:t> is like saying “hey, it doesn’t matter what value it has, reset it to this one”</a:t>
            </a:r>
            <a:endParaRPr lang="es-CO" sz="16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88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React makes a queue of the state changes it’ll do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6331698-6214-11BF-5587-8BB923052A2D}"/>
              </a:ext>
            </a:extLst>
          </p:cNvPr>
          <p:cNvSpPr txBox="1">
            <a:spLocks/>
          </p:cNvSpPr>
          <p:nvPr/>
        </p:nvSpPr>
        <p:spPr>
          <a:xfrm>
            <a:off x="783166" y="1695999"/>
            <a:ext cx="9136086" cy="560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BFBFBF"/>
                </a:solidFill>
              </a:rPr>
              <a:t>If we want to make operations in state variables on a single render, we must use a function that takes the actual value as parameter and returns the expected result</a:t>
            </a:r>
            <a:endParaRPr lang="es-CO" sz="1600" dirty="0">
              <a:solidFill>
                <a:srgbClr val="BFBFBF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0F87B40-D9B2-6767-E1C4-7CDB6B099358}"/>
              </a:ext>
            </a:extLst>
          </p:cNvPr>
          <p:cNvSpPr txBox="1">
            <a:spLocks/>
          </p:cNvSpPr>
          <p:nvPr/>
        </p:nvSpPr>
        <p:spPr>
          <a:xfrm>
            <a:off x="749356" y="4459252"/>
            <a:ext cx="9136086" cy="560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BFBFBF"/>
                </a:solidFill>
              </a:rPr>
              <a:t>Here you’re saying “Hey, take the actual value and do an operation with that. I want to accumulate those operations</a:t>
            </a:r>
            <a:endParaRPr lang="es-CO" sz="1600" dirty="0">
              <a:solidFill>
                <a:srgbClr val="BFBFB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571846-53D2-79E4-FCCC-3926F2911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44800"/>
            <a:ext cx="35052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3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44BA531-3322-44E0-6687-B2B81DD6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44" y="1944887"/>
            <a:ext cx="3929525" cy="296822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EBC873E-34C3-EDC4-D6BE-B1BC35A6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94" y="4605920"/>
            <a:ext cx="1968500" cy="10287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10DF339-1ABC-0403-0F99-5CD1358A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194" y="3231067"/>
            <a:ext cx="3635542" cy="921615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061D25B-C366-AAFE-B19D-942CD0AED52E}"/>
              </a:ext>
            </a:extLst>
          </p:cNvPr>
          <p:cNvSpPr txBox="1">
            <a:spLocks/>
          </p:cNvSpPr>
          <p:nvPr/>
        </p:nvSpPr>
        <p:spPr>
          <a:xfrm>
            <a:off x="6469943" y="5123428"/>
            <a:ext cx="3929525" cy="618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Ask all the questions you want, the idea is to debate… and learn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D2707B-9091-02A4-C53A-55A9FEF08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94" y="2096320"/>
            <a:ext cx="921615" cy="921615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39E1678-2399-B087-49CA-FD1E8F70FC25}"/>
              </a:ext>
            </a:extLst>
          </p:cNvPr>
          <p:cNvSpPr txBox="1">
            <a:spLocks/>
          </p:cNvSpPr>
          <p:nvPr/>
        </p:nvSpPr>
        <p:spPr>
          <a:xfrm>
            <a:off x="2166475" y="2556344"/>
            <a:ext cx="3929525" cy="298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Chill and have fun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64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Re-renders | rendering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0DD9BC1-7773-BBAA-22FF-CEA82B2E22F8}"/>
              </a:ext>
            </a:extLst>
          </p:cNvPr>
          <p:cNvSpPr txBox="1">
            <a:spLocks/>
          </p:cNvSpPr>
          <p:nvPr/>
        </p:nvSpPr>
        <p:spPr>
          <a:xfrm>
            <a:off x="7035825" y="4389700"/>
            <a:ext cx="4245087" cy="630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Now there are other </a:t>
            </a:r>
            <a:r>
              <a:rPr lang="en-US" sz="1800" dirty="0" err="1">
                <a:solidFill>
                  <a:schemeClr val="bg1"/>
                </a:solidFill>
              </a:rPr>
              <a:t>approachs</a:t>
            </a:r>
            <a:r>
              <a:rPr lang="en-US" sz="1800" dirty="0">
                <a:solidFill>
                  <a:schemeClr val="bg1"/>
                </a:solidFill>
              </a:rPr>
              <a:t> to fulfill the same task… Which one is correct?</a:t>
            </a:r>
            <a:endParaRPr lang="es-CO" sz="1800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AB9294E-BA1A-832E-B15A-28F9F762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26" y="2972806"/>
            <a:ext cx="1968500" cy="10287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16D98F0-B212-A7A9-D21F-164B113E4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6" y="2375906"/>
            <a:ext cx="2684959" cy="11974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F6DE7A-8467-5A24-FEF1-6A5CF548D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1" y="4389700"/>
            <a:ext cx="2948909" cy="9041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FEA253F-1918-7C91-2570-06281CAD2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29" y="2372164"/>
            <a:ext cx="2772103" cy="119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React rendering process | Re-renders</a:t>
            </a:r>
          </a:p>
        </p:txBody>
      </p:sp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74BA1C44-3F71-6926-FBE6-E49CF8BDB7B8}"/>
              </a:ext>
            </a:extLst>
          </p:cNvPr>
          <p:cNvSpPr txBox="1">
            <a:spLocks/>
          </p:cNvSpPr>
          <p:nvPr/>
        </p:nvSpPr>
        <p:spPr>
          <a:xfrm>
            <a:off x="783166" y="1456546"/>
            <a:ext cx="7335902" cy="26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React calculates the fastest way to make a change in the DOM</a:t>
            </a:r>
            <a:endParaRPr lang="es-CO" sz="1600" dirty="0">
              <a:solidFill>
                <a:schemeClr val="bg1"/>
              </a:solidFill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8C8C71D-CF75-B2F2-4F33-8A7453090DAD}"/>
              </a:ext>
            </a:extLst>
          </p:cNvPr>
          <p:cNvGrpSpPr/>
          <p:nvPr/>
        </p:nvGrpSpPr>
        <p:grpSpPr>
          <a:xfrm>
            <a:off x="7658211" y="2807179"/>
            <a:ext cx="567372" cy="546827"/>
            <a:chOff x="7232459" y="2790297"/>
            <a:chExt cx="1532463" cy="1476973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D8D5880-E714-2042-D0A9-DBDFE5EE9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1231" y="2790297"/>
              <a:ext cx="594140" cy="594140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2A4C929D-BCBD-8691-47F6-7CD1040D3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2459" y="3673130"/>
              <a:ext cx="597125" cy="594140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F360B76F-2D18-0C99-D9C7-F7774406E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6127" y="2790297"/>
              <a:ext cx="645408" cy="645408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70B09A8B-DAF7-5CC5-36D2-8BEB593BA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7797" y="3632603"/>
              <a:ext cx="597125" cy="597125"/>
            </a:xfrm>
            <a:prstGeom prst="rect">
              <a:avLst/>
            </a:prstGeom>
          </p:spPr>
        </p:pic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507E2860-E51E-8289-AE48-9732A0F05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326" y="3123003"/>
            <a:ext cx="291229" cy="288393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66756985-270F-00F2-849E-B659A1E9094D}"/>
              </a:ext>
            </a:extLst>
          </p:cNvPr>
          <p:cNvGrpSpPr/>
          <p:nvPr/>
        </p:nvGrpSpPr>
        <p:grpSpPr>
          <a:xfrm>
            <a:off x="1915619" y="2884448"/>
            <a:ext cx="920147" cy="330003"/>
            <a:chOff x="5865708" y="4483732"/>
            <a:chExt cx="1811756" cy="73621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C8002DC-74E0-7CE4-2047-1F163D1B2A5C}"/>
                </a:ext>
              </a:extLst>
            </p:cNvPr>
            <p:cNvSpPr/>
            <p:nvPr/>
          </p:nvSpPr>
          <p:spPr>
            <a:xfrm>
              <a:off x="5865708" y="4483732"/>
              <a:ext cx="1811756" cy="736211"/>
            </a:xfrm>
            <a:prstGeom prst="rect">
              <a:avLst/>
            </a:prstGeom>
            <a:solidFill>
              <a:srgbClr val="FAE2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1200" b="1" dirty="0" err="1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82818C32-EA5F-48C0-1530-0AE2E717AA85}"/>
                </a:ext>
              </a:extLst>
            </p:cNvPr>
            <p:cNvSpPr/>
            <p:nvPr/>
          </p:nvSpPr>
          <p:spPr>
            <a:xfrm>
              <a:off x="6876435" y="5006596"/>
              <a:ext cx="801027" cy="207447"/>
            </a:xfrm>
            <a:prstGeom prst="rect">
              <a:avLst/>
            </a:prstGeom>
            <a:solidFill>
              <a:srgbClr val="3745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800" dirty="0" err="1"/>
                <a:t>root</a:t>
              </a:r>
              <a:endParaRPr lang="es-CO" sz="800" dirty="0"/>
            </a:p>
          </p:txBody>
        </p:sp>
      </p:grpSp>
      <p:cxnSp>
        <p:nvCxnSpPr>
          <p:cNvPr id="26" name="Conector angular 25">
            <a:extLst>
              <a:ext uri="{FF2B5EF4-FFF2-40B4-BE49-F238E27FC236}">
                <a16:creationId xmlns:a16="http://schemas.microsoft.com/office/drawing/2014/main" id="{98D94751-D4ED-FD0D-060D-AAC4768D56EB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16200000" flipH="1">
            <a:off x="2663423" y="3363841"/>
            <a:ext cx="156894" cy="73235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CEE752B-4BBF-1CCC-4A37-704EC7B53DB2}"/>
              </a:ext>
            </a:extLst>
          </p:cNvPr>
          <p:cNvSpPr/>
          <p:nvPr/>
        </p:nvSpPr>
        <p:spPr>
          <a:xfrm>
            <a:off x="2747746" y="3808467"/>
            <a:ext cx="720604" cy="319800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&lt;h1 /&gt;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CC74F0E-567B-60F3-90F7-447D2FC4FC53}"/>
              </a:ext>
            </a:extLst>
          </p:cNvPr>
          <p:cNvSpPr/>
          <p:nvPr/>
        </p:nvSpPr>
        <p:spPr>
          <a:xfrm>
            <a:off x="1312530" y="3808467"/>
            <a:ext cx="686532" cy="319800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</a:t>
            </a:r>
            <a:r>
              <a:rPr lang="es-CO" sz="1200" dirty="0" err="1">
                <a:solidFill>
                  <a:schemeClr val="tx1"/>
                </a:solidFill>
              </a:rPr>
              <a:t>div</a:t>
            </a:r>
            <a:r>
              <a:rPr lang="es-CO" sz="1200" dirty="0">
                <a:solidFill>
                  <a:schemeClr val="tx1"/>
                </a:solidFill>
              </a:rPr>
              <a:t> /&gt;</a:t>
            </a:r>
          </a:p>
        </p:txBody>
      </p:sp>
      <p:cxnSp>
        <p:nvCxnSpPr>
          <p:cNvPr id="30" name="Conector angular 29">
            <a:extLst>
              <a:ext uri="{FF2B5EF4-FFF2-40B4-BE49-F238E27FC236}">
                <a16:creationId xmlns:a16="http://schemas.microsoft.com/office/drawing/2014/main" id="{185D191E-3BDA-509E-9AD6-971F3228711C}"/>
              </a:ext>
            </a:extLst>
          </p:cNvPr>
          <p:cNvCxnSpPr>
            <a:cxnSpLocks/>
            <a:stCxn id="49" idx="2"/>
            <a:endCxn id="29" idx="0"/>
          </p:cNvCxnSpPr>
          <p:nvPr/>
        </p:nvCxnSpPr>
        <p:spPr>
          <a:xfrm rot="5400000">
            <a:off x="1937299" y="3370071"/>
            <a:ext cx="156894" cy="71989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07B4A5B-FD3C-3277-863A-504F8E0E7DE0}"/>
              </a:ext>
            </a:extLst>
          </p:cNvPr>
          <p:cNvSpPr/>
          <p:nvPr/>
        </p:nvSpPr>
        <p:spPr>
          <a:xfrm>
            <a:off x="915681" y="4369283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img</a:t>
            </a:r>
            <a:endParaRPr lang="es-CO" sz="1200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233E60CB-C91B-2A8A-9C50-41F776E3E9E1}"/>
              </a:ext>
            </a:extLst>
          </p:cNvPr>
          <p:cNvSpPr/>
          <p:nvPr/>
        </p:nvSpPr>
        <p:spPr>
          <a:xfrm>
            <a:off x="1758401" y="4377034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34" name="Conector angular 33">
            <a:extLst>
              <a:ext uri="{FF2B5EF4-FFF2-40B4-BE49-F238E27FC236}">
                <a16:creationId xmlns:a16="http://schemas.microsoft.com/office/drawing/2014/main" id="{06FAC27C-CABA-9784-DE37-6AE9E0EEE908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1272847" y="3986333"/>
            <a:ext cx="241015" cy="52488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r 34">
            <a:extLst>
              <a:ext uri="{FF2B5EF4-FFF2-40B4-BE49-F238E27FC236}">
                <a16:creationId xmlns:a16="http://schemas.microsoft.com/office/drawing/2014/main" id="{A9999613-AA2B-EEC0-099B-7FE9BFB7B948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rot="16200000" flipH="1">
            <a:off x="1690331" y="4093733"/>
            <a:ext cx="248766" cy="31783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28F165B-8718-8372-2C02-D848AE50DE7A}"/>
              </a:ext>
            </a:extLst>
          </p:cNvPr>
          <p:cNvSpPr/>
          <p:nvPr/>
        </p:nvSpPr>
        <p:spPr>
          <a:xfrm>
            <a:off x="2570435" y="4369281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37" name="Conector angular 36">
            <a:extLst>
              <a:ext uri="{FF2B5EF4-FFF2-40B4-BE49-F238E27FC236}">
                <a16:creationId xmlns:a16="http://schemas.microsoft.com/office/drawing/2014/main" id="{72F654C3-1A08-6416-EC48-8114DF0866B5}"/>
              </a:ext>
            </a:extLst>
          </p:cNvPr>
          <p:cNvCxnSpPr>
            <a:cxnSpLocks/>
            <a:stCxn id="29" idx="2"/>
            <a:endCxn id="36" idx="0"/>
          </p:cNvCxnSpPr>
          <p:nvPr/>
        </p:nvCxnSpPr>
        <p:spPr>
          <a:xfrm rot="16200000" flipH="1">
            <a:off x="2100224" y="3683839"/>
            <a:ext cx="241014" cy="112986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DF93339-E2F5-20AA-1008-1FA3AA6F44F9}"/>
              </a:ext>
            </a:extLst>
          </p:cNvPr>
          <p:cNvSpPr/>
          <p:nvPr/>
        </p:nvSpPr>
        <p:spPr>
          <a:xfrm>
            <a:off x="996121" y="5081654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h1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FFA3A73-D5E1-3BF7-A37B-6EA43169A09F}"/>
              </a:ext>
            </a:extLst>
          </p:cNvPr>
          <p:cNvSpPr/>
          <p:nvPr/>
        </p:nvSpPr>
        <p:spPr>
          <a:xfrm>
            <a:off x="1578643" y="5081654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h2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CF7F245-9BE1-38A8-78DF-894440CCA9D6}"/>
              </a:ext>
            </a:extLst>
          </p:cNvPr>
          <p:cNvSpPr/>
          <p:nvPr/>
        </p:nvSpPr>
        <p:spPr>
          <a:xfrm>
            <a:off x="2151866" y="5081654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p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3C4E8BCB-8746-0AB8-1C15-1CEF6B0CE4A2}"/>
              </a:ext>
            </a:extLst>
          </p:cNvPr>
          <p:cNvSpPr/>
          <p:nvPr/>
        </p:nvSpPr>
        <p:spPr>
          <a:xfrm>
            <a:off x="2735228" y="5081654"/>
            <a:ext cx="71409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button</a:t>
            </a:r>
            <a:endParaRPr lang="es-CO" sz="1200" dirty="0"/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35CD53A5-EC0E-9AA9-C474-2DDB91CEC94D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rot="5400000">
            <a:off x="1400082" y="4508105"/>
            <a:ext cx="384818" cy="76227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angular 45">
            <a:extLst>
              <a:ext uri="{FF2B5EF4-FFF2-40B4-BE49-F238E27FC236}">
                <a16:creationId xmlns:a16="http://schemas.microsoft.com/office/drawing/2014/main" id="{E6F55850-29FA-E79A-A7B3-8959AD754957}"/>
              </a:ext>
            </a:extLst>
          </p:cNvPr>
          <p:cNvCxnSpPr>
            <a:cxnSpLocks/>
            <a:stCxn id="33" idx="2"/>
            <a:endCxn id="39" idx="0"/>
          </p:cNvCxnSpPr>
          <p:nvPr/>
        </p:nvCxnSpPr>
        <p:spPr>
          <a:xfrm rot="5400000">
            <a:off x="1691342" y="4799365"/>
            <a:ext cx="384818" cy="17975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angular 46">
            <a:extLst>
              <a:ext uri="{FF2B5EF4-FFF2-40B4-BE49-F238E27FC236}">
                <a16:creationId xmlns:a16="http://schemas.microsoft.com/office/drawing/2014/main" id="{59035539-C135-A940-CD9F-8718CAACF432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 rot="16200000" flipH="1">
            <a:off x="1977953" y="4692511"/>
            <a:ext cx="384818" cy="39346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angular 47">
            <a:extLst>
              <a:ext uri="{FF2B5EF4-FFF2-40B4-BE49-F238E27FC236}">
                <a16:creationId xmlns:a16="http://schemas.microsoft.com/office/drawing/2014/main" id="{A96D494C-438E-183C-C31C-6B92AB7DF386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 rot="16200000" flipH="1">
            <a:off x="2340543" y="4329922"/>
            <a:ext cx="384818" cy="111864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DD076E65-C74D-759C-9345-6BF9DD9A3A46}"/>
              </a:ext>
            </a:extLst>
          </p:cNvPr>
          <p:cNvSpPr/>
          <p:nvPr/>
        </p:nvSpPr>
        <p:spPr>
          <a:xfrm>
            <a:off x="1973630" y="3363179"/>
            <a:ext cx="804126" cy="2883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s-CO" sz="1000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637B3806-AF1B-173C-0AFF-6AC96943579F}"/>
              </a:ext>
            </a:extLst>
          </p:cNvPr>
          <p:cNvCxnSpPr>
            <a:cxnSpLocks/>
            <a:stCxn id="24" idx="2"/>
            <a:endCxn id="49" idx="0"/>
          </p:cNvCxnSpPr>
          <p:nvPr/>
        </p:nvCxnSpPr>
        <p:spPr>
          <a:xfrm>
            <a:off x="2375693" y="3214451"/>
            <a:ext cx="0" cy="148728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1CC9A51B-0B9D-8D44-FB78-F68E152B1341}"/>
              </a:ext>
            </a:extLst>
          </p:cNvPr>
          <p:cNvCxnSpPr>
            <a:cxnSpLocks/>
          </p:cNvCxnSpPr>
          <p:nvPr/>
        </p:nvCxnSpPr>
        <p:spPr>
          <a:xfrm flipV="1">
            <a:off x="4551731" y="3888574"/>
            <a:ext cx="417226" cy="1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o 51">
            <a:extLst>
              <a:ext uri="{FF2B5EF4-FFF2-40B4-BE49-F238E27FC236}">
                <a16:creationId xmlns:a16="http://schemas.microsoft.com/office/drawing/2014/main" id="{6D7D5667-A725-A487-1F07-50B5F37BB0D5}"/>
              </a:ext>
            </a:extLst>
          </p:cNvPr>
          <p:cNvGrpSpPr/>
          <p:nvPr/>
        </p:nvGrpSpPr>
        <p:grpSpPr>
          <a:xfrm>
            <a:off x="6124511" y="2836546"/>
            <a:ext cx="920147" cy="330003"/>
            <a:chOff x="5865708" y="4483732"/>
            <a:chExt cx="1811756" cy="736211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61120877-7B90-14E2-5BFA-42F6CB5C5BBC}"/>
                </a:ext>
              </a:extLst>
            </p:cNvPr>
            <p:cNvSpPr/>
            <p:nvPr/>
          </p:nvSpPr>
          <p:spPr>
            <a:xfrm>
              <a:off x="5865708" y="4483732"/>
              <a:ext cx="1811756" cy="736211"/>
            </a:xfrm>
            <a:prstGeom prst="rect">
              <a:avLst/>
            </a:prstGeom>
            <a:solidFill>
              <a:srgbClr val="FAE2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1200" b="1" dirty="0" err="1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D0FE5B09-6B8F-D326-F59B-3DC1F2560585}"/>
                </a:ext>
              </a:extLst>
            </p:cNvPr>
            <p:cNvSpPr/>
            <p:nvPr/>
          </p:nvSpPr>
          <p:spPr>
            <a:xfrm>
              <a:off x="6876435" y="5006596"/>
              <a:ext cx="801027" cy="207447"/>
            </a:xfrm>
            <a:prstGeom prst="rect">
              <a:avLst/>
            </a:prstGeom>
            <a:solidFill>
              <a:srgbClr val="3745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800" dirty="0" err="1"/>
                <a:t>root</a:t>
              </a:r>
              <a:endParaRPr lang="es-CO" sz="800" dirty="0"/>
            </a:p>
          </p:txBody>
        </p:sp>
      </p:grp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1F89B421-83CD-7CE0-074F-498BE52E3711}"/>
              </a:ext>
            </a:extLst>
          </p:cNvPr>
          <p:cNvCxnSpPr>
            <a:cxnSpLocks/>
            <a:stCxn id="75" idx="2"/>
            <a:endCxn id="56" idx="0"/>
          </p:cNvCxnSpPr>
          <p:nvPr/>
        </p:nvCxnSpPr>
        <p:spPr>
          <a:xfrm rot="16200000" flipH="1">
            <a:off x="6872315" y="3315939"/>
            <a:ext cx="156894" cy="73235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>
            <a:extLst>
              <a:ext uri="{FF2B5EF4-FFF2-40B4-BE49-F238E27FC236}">
                <a16:creationId xmlns:a16="http://schemas.microsoft.com/office/drawing/2014/main" id="{83C1AFF4-4344-C8DA-ED34-111520AEA304}"/>
              </a:ext>
            </a:extLst>
          </p:cNvPr>
          <p:cNvSpPr/>
          <p:nvPr/>
        </p:nvSpPr>
        <p:spPr>
          <a:xfrm>
            <a:off x="6956638" y="3760565"/>
            <a:ext cx="720604" cy="319800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&lt;h1 /&gt;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34B5D4-3474-FEEB-02A5-769D930A2601}"/>
              </a:ext>
            </a:extLst>
          </p:cNvPr>
          <p:cNvSpPr/>
          <p:nvPr/>
        </p:nvSpPr>
        <p:spPr>
          <a:xfrm>
            <a:off x="5521422" y="3760565"/>
            <a:ext cx="686532" cy="319800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</a:t>
            </a:r>
            <a:r>
              <a:rPr lang="es-CO" sz="1200" dirty="0" err="1">
                <a:solidFill>
                  <a:schemeClr val="tx1"/>
                </a:solidFill>
              </a:rPr>
              <a:t>div</a:t>
            </a:r>
            <a:r>
              <a:rPr lang="es-CO" sz="1200" dirty="0">
                <a:solidFill>
                  <a:schemeClr val="tx1"/>
                </a:solidFill>
              </a:rPr>
              <a:t> /&gt;</a:t>
            </a:r>
          </a:p>
        </p:txBody>
      </p:sp>
      <p:cxnSp>
        <p:nvCxnSpPr>
          <p:cNvPr id="58" name="Conector angular 57">
            <a:extLst>
              <a:ext uri="{FF2B5EF4-FFF2-40B4-BE49-F238E27FC236}">
                <a16:creationId xmlns:a16="http://schemas.microsoft.com/office/drawing/2014/main" id="{0F4F9381-E161-A8C0-2970-207D46CE2ECA}"/>
              </a:ext>
            </a:extLst>
          </p:cNvPr>
          <p:cNvCxnSpPr>
            <a:cxnSpLocks/>
            <a:stCxn id="75" idx="2"/>
            <a:endCxn id="57" idx="0"/>
          </p:cNvCxnSpPr>
          <p:nvPr/>
        </p:nvCxnSpPr>
        <p:spPr>
          <a:xfrm rot="5400000">
            <a:off x="6146191" y="3322170"/>
            <a:ext cx="156894" cy="71989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>
            <a:extLst>
              <a:ext uri="{FF2B5EF4-FFF2-40B4-BE49-F238E27FC236}">
                <a16:creationId xmlns:a16="http://schemas.microsoft.com/office/drawing/2014/main" id="{EE8CA2B3-7C50-B1D3-8F37-093926F09783}"/>
              </a:ext>
            </a:extLst>
          </p:cNvPr>
          <p:cNvSpPr/>
          <p:nvPr/>
        </p:nvSpPr>
        <p:spPr>
          <a:xfrm>
            <a:off x="5124573" y="4321381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img</a:t>
            </a:r>
            <a:endParaRPr lang="es-CO" sz="1200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F92067A7-5488-7B46-9ADF-5E6E1402385D}"/>
              </a:ext>
            </a:extLst>
          </p:cNvPr>
          <p:cNvSpPr/>
          <p:nvPr/>
        </p:nvSpPr>
        <p:spPr>
          <a:xfrm>
            <a:off x="5967293" y="4329132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62" name="Conector angular 61">
            <a:extLst>
              <a:ext uri="{FF2B5EF4-FFF2-40B4-BE49-F238E27FC236}">
                <a16:creationId xmlns:a16="http://schemas.microsoft.com/office/drawing/2014/main" id="{9C62725F-79CF-C232-1060-BC410D8E1D38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>
          <a:xfrm rot="5400000">
            <a:off x="5481739" y="3938431"/>
            <a:ext cx="241015" cy="52488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angular 62">
            <a:extLst>
              <a:ext uri="{FF2B5EF4-FFF2-40B4-BE49-F238E27FC236}">
                <a16:creationId xmlns:a16="http://schemas.microsoft.com/office/drawing/2014/main" id="{9A9F8C27-BB02-CD09-157F-0D2A3898F0F8}"/>
              </a:ext>
            </a:extLst>
          </p:cNvPr>
          <p:cNvCxnSpPr>
            <a:cxnSpLocks/>
            <a:stCxn id="57" idx="2"/>
            <a:endCxn id="60" idx="0"/>
          </p:cNvCxnSpPr>
          <p:nvPr/>
        </p:nvCxnSpPr>
        <p:spPr>
          <a:xfrm rot="16200000" flipH="1">
            <a:off x="5899223" y="4045831"/>
            <a:ext cx="248766" cy="31783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20F6CDE0-B870-19EE-46B0-209E86D031EE}"/>
              </a:ext>
            </a:extLst>
          </p:cNvPr>
          <p:cNvSpPr/>
          <p:nvPr/>
        </p:nvSpPr>
        <p:spPr>
          <a:xfrm>
            <a:off x="6779327" y="4321380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65" name="Conector angular 64">
            <a:extLst>
              <a:ext uri="{FF2B5EF4-FFF2-40B4-BE49-F238E27FC236}">
                <a16:creationId xmlns:a16="http://schemas.microsoft.com/office/drawing/2014/main" id="{7C7770B1-8467-4A88-7553-9603C468BCEF}"/>
              </a:ext>
            </a:extLst>
          </p:cNvPr>
          <p:cNvCxnSpPr>
            <a:cxnSpLocks/>
            <a:stCxn id="57" idx="2"/>
            <a:endCxn id="64" idx="0"/>
          </p:cNvCxnSpPr>
          <p:nvPr/>
        </p:nvCxnSpPr>
        <p:spPr>
          <a:xfrm rot="16200000" flipH="1">
            <a:off x="6309116" y="3635938"/>
            <a:ext cx="241014" cy="112986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64AEF25-75A7-A951-2753-8D91D48485E7}"/>
              </a:ext>
            </a:extLst>
          </p:cNvPr>
          <p:cNvSpPr/>
          <p:nvPr/>
        </p:nvSpPr>
        <p:spPr>
          <a:xfrm>
            <a:off x="5205013" y="5033752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h1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2445A4C3-38A9-6B1F-22C1-CE5E49A4555B}"/>
              </a:ext>
            </a:extLst>
          </p:cNvPr>
          <p:cNvSpPr/>
          <p:nvPr/>
        </p:nvSpPr>
        <p:spPr>
          <a:xfrm>
            <a:off x="5787535" y="5033752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h2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9A067809-D101-367C-4B6A-20B0316EC16E}"/>
              </a:ext>
            </a:extLst>
          </p:cNvPr>
          <p:cNvSpPr/>
          <p:nvPr/>
        </p:nvSpPr>
        <p:spPr>
          <a:xfrm>
            <a:off x="6360758" y="5033752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p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DEE3CB90-077E-AD3D-7DB3-7C67FBC7E12B}"/>
              </a:ext>
            </a:extLst>
          </p:cNvPr>
          <p:cNvSpPr/>
          <p:nvPr/>
        </p:nvSpPr>
        <p:spPr>
          <a:xfrm>
            <a:off x="6944120" y="5033752"/>
            <a:ext cx="71409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button</a:t>
            </a:r>
            <a:endParaRPr lang="es-CO" sz="1200" dirty="0"/>
          </a:p>
        </p:txBody>
      </p:sp>
      <p:cxnSp>
        <p:nvCxnSpPr>
          <p:cNvPr id="71" name="Conector angular 70">
            <a:extLst>
              <a:ext uri="{FF2B5EF4-FFF2-40B4-BE49-F238E27FC236}">
                <a16:creationId xmlns:a16="http://schemas.microsoft.com/office/drawing/2014/main" id="{E65E31DE-BE59-D9D2-820A-E45451EC8F43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 rot="5400000">
            <a:off x="5608974" y="4460203"/>
            <a:ext cx="384818" cy="76227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angular 71">
            <a:extLst>
              <a:ext uri="{FF2B5EF4-FFF2-40B4-BE49-F238E27FC236}">
                <a16:creationId xmlns:a16="http://schemas.microsoft.com/office/drawing/2014/main" id="{C9F0F4EA-5C2D-CD2E-C050-67C5C2B8324C}"/>
              </a:ext>
            </a:extLst>
          </p:cNvPr>
          <p:cNvCxnSpPr>
            <a:cxnSpLocks/>
            <a:stCxn id="60" idx="2"/>
            <a:endCxn id="67" idx="0"/>
          </p:cNvCxnSpPr>
          <p:nvPr/>
        </p:nvCxnSpPr>
        <p:spPr>
          <a:xfrm rot="5400000">
            <a:off x="5900235" y="4751464"/>
            <a:ext cx="384818" cy="17975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4224DC7F-2757-0781-CBC9-7FA750242329}"/>
              </a:ext>
            </a:extLst>
          </p:cNvPr>
          <p:cNvCxnSpPr>
            <a:cxnSpLocks/>
            <a:stCxn id="60" idx="2"/>
            <a:endCxn id="68" idx="0"/>
          </p:cNvCxnSpPr>
          <p:nvPr/>
        </p:nvCxnSpPr>
        <p:spPr>
          <a:xfrm rot="16200000" flipH="1">
            <a:off x="6186845" y="4644609"/>
            <a:ext cx="384818" cy="39346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angular 73">
            <a:extLst>
              <a:ext uri="{FF2B5EF4-FFF2-40B4-BE49-F238E27FC236}">
                <a16:creationId xmlns:a16="http://schemas.microsoft.com/office/drawing/2014/main" id="{6BDF2ADF-F8F9-0D53-1D53-C185734DB548}"/>
              </a:ext>
            </a:extLst>
          </p:cNvPr>
          <p:cNvCxnSpPr>
            <a:cxnSpLocks/>
            <a:stCxn id="60" idx="2"/>
            <a:endCxn id="70" idx="0"/>
          </p:cNvCxnSpPr>
          <p:nvPr/>
        </p:nvCxnSpPr>
        <p:spPr>
          <a:xfrm rot="16200000" flipH="1">
            <a:off x="6549435" y="4282021"/>
            <a:ext cx="384818" cy="111864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ángulo 74">
            <a:extLst>
              <a:ext uri="{FF2B5EF4-FFF2-40B4-BE49-F238E27FC236}">
                <a16:creationId xmlns:a16="http://schemas.microsoft.com/office/drawing/2014/main" id="{ADC21D37-18E4-2ADA-3333-BFFFC914ECF0}"/>
              </a:ext>
            </a:extLst>
          </p:cNvPr>
          <p:cNvSpPr/>
          <p:nvPr/>
        </p:nvSpPr>
        <p:spPr>
          <a:xfrm>
            <a:off x="6182522" y="3315277"/>
            <a:ext cx="804126" cy="2883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s-CO" sz="1000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ED1BED99-F120-9F0F-59DE-1E3874A3106C}"/>
              </a:ext>
            </a:extLst>
          </p:cNvPr>
          <p:cNvCxnSpPr>
            <a:cxnSpLocks/>
            <a:stCxn id="53" idx="2"/>
            <a:endCxn id="75" idx="0"/>
          </p:cNvCxnSpPr>
          <p:nvPr/>
        </p:nvCxnSpPr>
        <p:spPr>
          <a:xfrm>
            <a:off x="6584585" y="3166549"/>
            <a:ext cx="0" cy="148728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C7D9509A-02E4-D99B-68FE-F1BE83B671BE}"/>
              </a:ext>
            </a:extLst>
          </p:cNvPr>
          <p:cNvSpPr txBox="1">
            <a:spLocks/>
          </p:cNvSpPr>
          <p:nvPr/>
        </p:nvSpPr>
        <p:spPr>
          <a:xfrm>
            <a:off x="2835765" y="3475016"/>
            <a:ext cx="444650" cy="165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Index: 1</a:t>
            </a:r>
            <a:endParaRPr lang="es-CO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615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React rendering process | Re-renders</a:t>
            </a:r>
          </a:p>
        </p:txBody>
      </p:sp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74BA1C44-3F71-6926-FBE6-E49CF8BDB7B8}"/>
              </a:ext>
            </a:extLst>
          </p:cNvPr>
          <p:cNvSpPr txBox="1">
            <a:spLocks/>
          </p:cNvSpPr>
          <p:nvPr/>
        </p:nvSpPr>
        <p:spPr>
          <a:xfrm>
            <a:off x="783166" y="1456546"/>
            <a:ext cx="7335902" cy="26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React calculates the fastest way to make a change in the DOM</a:t>
            </a:r>
            <a:endParaRPr lang="es-CO" sz="1600" dirty="0">
              <a:solidFill>
                <a:schemeClr val="bg1"/>
              </a:solidFill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8C8C71D-CF75-B2F2-4F33-8A7453090DAD}"/>
              </a:ext>
            </a:extLst>
          </p:cNvPr>
          <p:cNvGrpSpPr/>
          <p:nvPr/>
        </p:nvGrpSpPr>
        <p:grpSpPr>
          <a:xfrm>
            <a:off x="7658211" y="2807179"/>
            <a:ext cx="567372" cy="546827"/>
            <a:chOff x="7232459" y="2790297"/>
            <a:chExt cx="1532463" cy="1476973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D8D5880-E714-2042-D0A9-DBDFE5EE9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1231" y="2790297"/>
              <a:ext cx="594140" cy="594140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2A4C929D-BCBD-8691-47F6-7CD1040D3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2459" y="3673130"/>
              <a:ext cx="597125" cy="594140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F360B76F-2D18-0C99-D9C7-F7774406E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6127" y="2790297"/>
              <a:ext cx="645408" cy="645408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70B09A8B-DAF7-5CC5-36D2-8BEB593BA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7797" y="3632603"/>
              <a:ext cx="597125" cy="597125"/>
            </a:xfrm>
            <a:prstGeom prst="rect">
              <a:avLst/>
            </a:prstGeom>
          </p:spPr>
        </p:pic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507E2860-E51E-8289-AE48-9732A0F05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326" y="3123003"/>
            <a:ext cx="291229" cy="288393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66756985-270F-00F2-849E-B659A1E9094D}"/>
              </a:ext>
            </a:extLst>
          </p:cNvPr>
          <p:cNvGrpSpPr/>
          <p:nvPr/>
        </p:nvGrpSpPr>
        <p:grpSpPr>
          <a:xfrm>
            <a:off x="1915619" y="2884448"/>
            <a:ext cx="920147" cy="330003"/>
            <a:chOff x="5865708" y="4483732"/>
            <a:chExt cx="1811756" cy="73621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C8002DC-74E0-7CE4-2047-1F163D1B2A5C}"/>
                </a:ext>
              </a:extLst>
            </p:cNvPr>
            <p:cNvSpPr/>
            <p:nvPr/>
          </p:nvSpPr>
          <p:spPr>
            <a:xfrm>
              <a:off x="5865708" y="4483732"/>
              <a:ext cx="1811756" cy="736211"/>
            </a:xfrm>
            <a:prstGeom prst="rect">
              <a:avLst/>
            </a:prstGeom>
            <a:solidFill>
              <a:srgbClr val="FAE2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1200" b="1" dirty="0" err="1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82818C32-EA5F-48C0-1530-0AE2E717AA85}"/>
                </a:ext>
              </a:extLst>
            </p:cNvPr>
            <p:cNvSpPr/>
            <p:nvPr/>
          </p:nvSpPr>
          <p:spPr>
            <a:xfrm>
              <a:off x="6876435" y="5006596"/>
              <a:ext cx="801027" cy="207447"/>
            </a:xfrm>
            <a:prstGeom prst="rect">
              <a:avLst/>
            </a:prstGeom>
            <a:solidFill>
              <a:srgbClr val="3745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800" dirty="0" err="1"/>
                <a:t>root</a:t>
              </a:r>
              <a:endParaRPr lang="es-CO" sz="800" dirty="0"/>
            </a:p>
          </p:txBody>
        </p:sp>
      </p:grpSp>
      <p:cxnSp>
        <p:nvCxnSpPr>
          <p:cNvPr id="26" name="Conector angular 25">
            <a:extLst>
              <a:ext uri="{FF2B5EF4-FFF2-40B4-BE49-F238E27FC236}">
                <a16:creationId xmlns:a16="http://schemas.microsoft.com/office/drawing/2014/main" id="{98D94751-D4ED-FD0D-060D-AAC4768D56EB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16200000" flipH="1">
            <a:off x="2663423" y="3363841"/>
            <a:ext cx="156894" cy="73235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CEE752B-4BBF-1CCC-4A37-704EC7B53DB2}"/>
              </a:ext>
            </a:extLst>
          </p:cNvPr>
          <p:cNvSpPr/>
          <p:nvPr/>
        </p:nvSpPr>
        <p:spPr>
          <a:xfrm>
            <a:off x="2747746" y="3808467"/>
            <a:ext cx="720604" cy="319800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&lt;h1 /&gt;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CC74F0E-567B-60F3-90F7-447D2FC4FC53}"/>
              </a:ext>
            </a:extLst>
          </p:cNvPr>
          <p:cNvSpPr/>
          <p:nvPr/>
        </p:nvSpPr>
        <p:spPr>
          <a:xfrm>
            <a:off x="1312530" y="3808467"/>
            <a:ext cx="686532" cy="319800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</a:t>
            </a:r>
            <a:r>
              <a:rPr lang="es-CO" sz="1200" dirty="0" err="1">
                <a:solidFill>
                  <a:schemeClr val="tx1"/>
                </a:solidFill>
              </a:rPr>
              <a:t>div</a:t>
            </a:r>
            <a:r>
              <a:rPr lang="es-CO" sz="1200" dirty="0">
                <a:solidFill>
                  <a:schemeClr val="tx1"/>
                </a:solidFill>
              </a:rPr>
              <a:t> /&gt;</a:t>
            </a:r>
          </a:p>
        </p:txBody>
      </p:sp>
      <p:cxnSp>
        <p:nvCxnSpPr>
          <p:cNvPr id="30" name="Conector angular 29">
            <a:extLst>
              <a:ext uri="{FF2B5EF4-FFF2-40B4-BE49-F238E27FC236}">
                <a16:creationId xmlns:a16="http://schemas.microsoft.com/office/drawing/2014/main" id="{185D191E-3BDA-509E-9AD6-971F3228711C}"/>
              </a:ext>
            </a:extLst>
          </p:cNvPr>
          <p:cNvCxnSpPr>
            <a:cxnSpLocks/>
            <a:stCxn id="49" idx="2"/>
            <a:endCxn id="29" idx="0"/>
          </p:cNvCxnSpPr>
          <p:nvPr/>
        </p:nvCxnSpPr>
        <p:spPr>
          <a:xfrm rot="5400000">
            <a:off x="1937299" y="3370071"/>
            <a:ext cx="156894" cy="71989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07B4A5B-FD3C-3277-863A-504F8E0E7DE0}"/>
              </a:ext>
            </a:extLst>
          </p:cNvPr>
          <p:cNvSpPr/>
          <p:nvPr/>
        </p:nvSpPr>
        <p:spPr>
          <a:xfrm>
            <a:off x="915681" y="4369283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img</a:t>
            </a:r>
            <a:endParaRPr lang="es-CO" sz="1200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233E60CB-C91B-2A8A-9C50-41F776E3E9E1}"/>
              </a:ext>
            </a:extLst>
          </p:cNvPr>
          <p:cNvSpPr/>
          <p:nvPr/>
        </p:nvSpPr>
        <p:spPr>
          <a:xfrm>
            <a:off x="1758401" y="4377034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34" name="Conector angular 33">
            <a:extLst>
              <a:ext uri="{FF2B5EF4-FFF2-40B4-BE49-F238E27FC236}">
                <a16:creationId xmlns:a16="http://schemas.microsoft.com/office/drawing/2014/main" id="{06FAC27C-CABA-9784-DE37-6AE9E0EEE908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1272847" y="3986333"/>
            <a:ext cx="241015" cy="52488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r 34">
            <a:extLst>
              <a:ext uri="{FF2B5EF4-FFF2-40B4-BE49-F238E27FC236}">
                <a16:creationId xmlns:a16="http://schemas.microsoft.com/office/drawing/2014/main" id="{A9999613-AA2B-EEC0-099B-7FE9BFB7B948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rot="16200000" flipH="1">
            <a:off x="1690331" y="4093733"/>
            <a:ext cx="248766" cy="31783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28F165B-8718-8372-2C02-D848AE50DE7A}"/>
              </a:ext>
            </a:extLst>
          </p:cNvPr>
          <p:cNvSpPr/>
          <p:nvPr/>
        </p:nvSpPr>
        <p:spPr>
          <a:xfrm>
            <a:off x="2570435" y="4369281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37" name="Conector angular 36">
            <a:extLst>
              <a:ext uri="{FF2B5EF4-FFF2-40B4-BE49-F238E27FC236}">
                <a16:creationId xmlns:a16="http://schemas.microsoft.com/office/drawing/2014/main" id="{72F654C3-1A08-6416-EC48-8114DF0866B5}"/>
              </a:ext>
            </a:extLst>
          </p:cNvPr>
          <p:cNvCxnSpPr>
            <a:cxnSpLocks/>
            <a:stCxn id="29" idx="2"/>
            <a:endCxn id="36" idx="0"/>
          </p:cNvCxnSpPr>
          <p:nvPr/>
        </p:nvCxnSpPr>
        <p:spPr>
          <a:xfrm rot="16200000" flipH="1">
            <a:off x="2100224" y="3683839"/>
            <a:ext cx="241014" cy="112986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DF93339-E2F5-20AA-1008-1FA3AA6F44F9}"/>
              </a:ext>
            </a:extLst>
          </p:cNvPr>
          <p:cNvSpPr/>
          <p:nvPr/>
        </p:nvSpPr>
        <p:spPr>
          <a:xfrm>
            <a:off x="996121" y="5081654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h1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FFA3A73-D5E1-3BF7-A37B-6EA43169A09F}"/>
              </a:ext>
            </a:extLst>
          </p:cNvPr>
          <p:cNvSpPr/>
          <p:nvPr/>
        </p:nvSpPr>
        <p:spPr>
          <a:xfrm>
            <a:off x="1578643" y="5081654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h2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CF7F245-9BE1-38A8-78DF-894440CCA9D6}"/>
              </a:ext>
            </a:extLst>
          </p:cNvPr>
          <p:cNvSpPr/>
          <p:nvPr/>
        </p:nvSpPr>
        <p:spPr>
          <a:xfrm>
            <a:off x="2151866" y="5081654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p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3C4E8BCB-8746-0AB8-1C15-1CEF6B0CE4A2}"/>
              </a:ext>
            </a:extLst>
          </p:cNvPr>
          <p:cNvSpPr/>
          <p:nvPr/>
        </p:nvSpPr>
        <p:spPr>
          <a:xfrm>
            <a:off x="2735228" y="5081654"/>
            <a:ext cx="71409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button</a:t>
            </a:r>
            <a:endParaRPr lang="es-CO" sz="1200" dirty="0"/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35CD53A5-EC0E-9AA9-C474-2DDB91CEC94D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rot="5400000">
            <a:off x="1400082" y="4508105"/>
            <a:ext cx="384818" cy="76227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angular 45">
            <a:extLst>
              <a:ext uri="{FF2B5EF4-FFF2-40B4-BE49-F238E27FC236}">
                <a16:creationId xmlns:a16="http://schemas.microsoft.com/office/drawing/2014/main" id="{E6F55850-29FA-E79A-A7B3-8959AD754957}"/>
              </a:ext>
            </a:extLst>
          </p:cNvPr>
          <p:cNvCxnSpPr>
            <a:cxnSpLocks/>
            <a:stCxn id="33" idx="2"/>
            <a:endCxn id="39" idx="0"/>
          </p:cNvCxnSpPr>
          <p:nvPr/>
        </p:nvCxnSpPr>
        <p:spPr>
          <a:xfrm rot="5400000">
            <a:off x="1691342" y="4799365"/>
            <a:ext cx="384818" cy="17975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angular 46">
            <a:extLst>
              <a:ext uri="{FF2B5EF4-FFF2-40B4-BE49-F238E27FC236}">
                <a16:creationId xmlns:a16="http://schemas.microsoft.com/office/drawing/2014/main" id="{59035539-C135-A940-CD9F-8718CAACF432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 rot="16200000" flipH="1">
            <a:off x="1977953" y="4692511"/>
            <a:ext cx="384818" cy="39346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angular 47">
            <a:extLst>
              <a:ext uri="{FF2B5EF4-FFF2-40B4-BE49-F238E27FC236}">
                <a16:creationId xmlns:a16="http://schemas.microsoft.com/office/drawing/2014/main" id="{A96D494C-438E-183C-C31C-6B92AB7DF386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 rot="16200000" flipH="1">
            <a:off x="2340543" y="4329922"/>
            <a:ext cx="384818" cy="111864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DD076E65-C74D-759C-9345-6BF9DD9A3A46}"/>
              </a:ext>
            </a:extLst>
          </p:cNvPr>
          <p:cNvSpPr/>
          <p:nvPr/>
        </p:nvSpPr>
        <p:spPr>
          <a:xfrm>
            <a:off x="1973630" y="3363179"/>
            <a:ext cx="804126" cy="2883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s-CO" sz="1000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637B3806-AF1B-173C-0AFF-6AC96943579F}"/>
              </a:ext>
            </a:extLst>
          </p:cNvPr>
          <p:cNvCxnSpPr>
            <a:cxnSpLocks/>
            <a:stCxn id="24" idx="2"/>
            <a:endCxn id="49" idx="0"/>
          </p:cNvCxnSpPr>
          <p:nvPr/>
        </p:nvCxnSpPr>
        <p:spPr>
          <a:xfrm>
            <a:off x="2375693" y="3214451"/>
            <a:ext cx="0" cy="148728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1CC9A51B-0B9D-8D44-FB78-F68E152B1341}"/>
              </a:ext>
            </a:extLst>
          </p:cNvPr>
          <p:cNvCxnSpPr>
            <a:cxnSpLocks/>
          </p:cNvCxnSpPr>
          <p:nvPr/>
        </p:nvCxnSpPr>
        <p:spPr>
          <a:xfrm flipV="1">
            <a:off x="4551731" y="3888574"/>
            <a:ext cx="417226" cy="1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o 51">
            <a:extLst>
              <a:ext uri="{FF2B5EF4-FFF2-40B4-BE49-F238E27FC236}">
                <a16:creationId xmlns:a16="http://schemas.microsoft.com/office/drawing/2014/main" id="{6D7D5667-A725-A487-1F07-50B5F37BB0D5}"/>
              </a:ext>
            </a:extLst>
          </p:cNvPr>
          <p:cNvGrpSpPr/>
          <p:nvPr/>
        </p:nvGrpSpPr>
        <p:grpSpPr>
          <a:xfrm>
            <a:off x="6124511" y="2836546"/>
            <a:ext cx="920147" cy="330003"/>
            <a:chOff x="5865708" y="4483732"/>
            <a:chExt cx="1811756" cy="736211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61120877-7B90-14E2-5BFA-42F6CB5C5BBC}"/>
                </a:ext>
              </a:extLst>
            </p:cNvPr>
            <p:cNvSpPr/>
            <p:nvPr/>
          </p:nvSpPr>
          <p:spPr>
            <a:xfrm>
              <a:off x="5865708" y="4483732"/>
              <a:ext cx="1811756" cy="736211"/>
            </a:xfrm>
            <a:prstGeom prst="rect">
              <a:avLst/>
            </a:prstGeom>
            <a:solidFill>
              <a:srgbClr val="FAE2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</a:t>
              </a:r>
              <a:r>
                <a:rPr lang="es-CO" sz="1200" b="1" dirty="0" err="1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div</a:t>
              </a:r>
              <a:r>
                <a:rPr lang="es-CO" sz="1200" b="1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/&gt;</a:t>
              </a:r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D0FE5B09-6B8F-D326-F59B-3DC1F2560585}"/>
                </a:ext>
              </a:extLst>
            </p:cNvPr>
            <p:cNvSpPr/>
            <p:nvPr/>
          </p:nvSpPr>
          <p:spPr>
            <a:xfrm>
              <a:off x="6876435" y="5006596"/>
              <a:ext cx="801027" cy="207447"/>
            </a:xfrm>
            <a:prstGeom prst="rect">
              <a:avLst/>
            </a:prstGeom>
            <a:solidFill>
              <a:srgbClr val="3745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800" dirty="0" err="1"/>
                <a:t>root</a:t>
              </a:r>
              <a:endParaRPr lang="es-CO" sz="800" dirty="0"/>
            </a:p>
          </p:txBody>
        </p:sp>
      </p:grp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1F89B421-83CD-7CE0-074F-498BE52E3711}"/>
              </a:ext>
            </a:extLst>
          </p:cNvPr>
          <p:cNvCxnSpPr>
            <a:cxnSpLocks/>
            <a:stCxn id="75" idx="2"/>
            <a:endCxn id="56" idx="0"/>
          </p:cNvCxnSpPr>
          <p:nvPr/>
        </p:nvCxnSpPr>
        <p:spPr>
          <a:xfrm rot="16200000" flipH="1">
            <a:off x="6872315" y="3315939"/>
            <a:ext cx="156894" cy="73235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>
            <a:extLst>
              <a:ext uri="{FF2B5EF4-FFF2-40B4-BE49-F238E27FC236}">
                <a16:creationId xmlns:a16="http://schemas.microsoft.com/office/drawing/2014/main" id="{83C1AFF4-4344-C8DA-ED34-111520AEA304}"/>
              </a:ext>
            </a:extLst>
          </p:cNvPr>
          <p:cNvSpPr/>
          <p:nvPr/>
        </p:nvSpPr>
        <p:spPr>
          <a:xfrm>
            <a:off x="6956638" y="3760565"/>
            <a:ext cx="720604" cy="319800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&lt;h1 /&gt;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34B5D4-3474-FEEB-02A5-769D930A2601}"/>
              </a:ext>
            </a:extLst>
          </p:cNvPr>
          <p:cNvSpPr/>
          <p:nvPr/>
        </p:nvSpPr>
        <p:spPr>
          <a:xfrm>
            <a:off x="5521422" y="3760565"/>
            <a:ext cx="686532" cy="319800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&lt;</a:t>
            </a:r>
            <a:r>
              <a:rPr lang="es-CO" sz="1200" dirty="0" err="1">
                <a:solidFill>
                  <a:schemeClr val="tx1"/>
                </a:solidFill>
              </a:rPr>
              <a:t>div</a:t>
            </a:r>
            <a:r>
              <a:rPr lang="es-CO" sz="1200" dirty="0">
                <a:solidFill>
                  <a:schemeClr val="tx1"/>
                </a:solidFill>
              </a:rPr>
              <a:t> /&gt;</a:t>
            </a:r>
          </a:p>
        </p:txBody>
      </p:sp>
      <p:cxnSp>
        <p:nvCxnSpPr>
          <p:cNvPr id="58" name="Conector angular 57">
            <a:extLst>
              <a:ext uri="{FF2B5EF4-FFF2-40B4-BE49-F238E27FC236}">
                <a16:creationId xmlns:a16="http://schemas.microsoft.com/office/drawing/2014/main" id="{0F4F9381-E161-A8C0-2970-207D46CE2ECA}"/>
              </a:ext>
            </a:extLst>
          </p:cNvPr>
          <p:cNvCxnSpPr>
            <a:cxnSpLocks/>
            <a:stCxn id="75" idx="2"/>
            <a:endCxn id="57" idx="0"/>
          </p:cNvCxnSpPr>
          <p:nvPr/>
        </p:nvCxnSpPr>
        <p:spPr>
          <a:xfrm rot="5400000">
            <a:off x="6146191" y="3322170"/>
            <a:ext cx="156894" cy="71989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>
            <a:extLst>
              <a:ext uri="{FF2B5EF4-FFF2-40B4-BE49-F238E27FC236}">
                <a16:creationId xmlns:a16="http://schemas.microsoft.com/office/drawing/2014/main" id="{EE8CA2B3-7C50-B1D3-8F37-093926F09783}"/>
              </a:ext>
            </a:extLst>
          </p:cNvPr>
          <p:cNvSpPr/>
          <p:nvPr/>
        </p:nvSpPr>
        <p:spPr>
          <a:xfrm>
            <a:off x="5124573" y="4321381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img</a:t>
            </a:r>
            <a:endParaRPr lang="es-CO" sz="1200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F92067A7-5488-7B46-9ADF-5E6E1402385D}"/>
              </a:ext>
            </a:extLst>
          </p:cNvPr>
          <p:cNvSpPr/>
          <p:nvPr/>
        </p:nvSpPr>
        <p:spPr>
          <a:xfrm>
            <a:off x="5967293" y="4329132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62" name="Conector angular 61">
            <a:extLst>
              <a:ext uri="{FF2B5EF4-FFF2-40B4-BE49-F238E27FC236}">
                <a16:creationId xmlns:a16="http://schemas.microsoft.com/office/drawing/2014/main" id="{9C62725F-79CF-C232-1060-BC410D8E1D38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>
          <a:xfrm rot="5400000">
            <a:off x="5481739" y="3938431"/>
            <a:ext cx="241015" cy="52488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angular 62">
            <a:extLst>
              <a:ext uri="{FF2B5EF4-FFF2-40B4-BE49-F238E27FC236}">
                <a16:creationId xmlns:a16="http://schemas.microsoft.com/office/drawing/2014/main" id="{9A9F8C27-BB02-CD09-157F-0D2A3898F0F8}"/>
              </a:ext>
            </a:extLst>
          </p:cNvPr>
          <p:cNvCxnSpPr>
            <a:cxnSpLocks/>
            <a:stCxn id="57" idx="2"/>
            <a:endCxn id="60" idx="0"/>
          </p:cNvCxnSpPr>
          <p:nvPr/>
        </p:nvCxnSpPr>
        <p:spPr>
          <a:xfrm rot="16200000" flipH="1">
            <a:off x="5899223" y="4045831"/>
            <a:ext cx="248766" cy="31783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20F6CDE0-B870-19EE-46B0-209E86D031EE}"/>
              </a:ext>
            </a:extLst>
          </p:cNvPr>
          <p:cNvSpPr/>
          <p:nvPr/>
        </p:nvSpPr>
        <p:spPr>
          <a:xfrm>
            <a:off x="6779327" y="4321380"/>
            <a:ext cx="430461" cy="319800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div</a:t>
            </a:r>
            <a:endParaRPr lang="es-CO" sz="1200" dirty="0"/>
          </a:p>
        </p:txBody>
      </p:sp>
      <p:cxnSp>
        <p:nvCxnSpPr>
          <p:cNvPr id="65" name="Conector angular 64">
            <a:extLst>
              <a:ext uri="{FF2B5EF4-FFF2-40B4-BE49-F238E27FC236}">
                <a16:creationId xmlns:a16="http://schemas.microsoft.com/office/drawing/2014/main" id="{7C7770B1-8467-4A88-7553-9603C468BCEF}"/>
              </a:ext>
            </a:extLst>
          </p:cNvPr>
          <p:cNvCxnSpPr>
            <a:cxnSpLocks/>
            <a:stCxn id="57" idx="2"/>
            <a:endCxn id="64" idx="0"/>
          </p:cNvCxnSpPr>
          <p:nvPr/>
        </p:nvCxnSpPr>
        <p:spPr>
          <a:xfrm rot="16200000" flipH="1">
            <a:off x="6309116" y="3635938"/>
            <a:ext cx="241014" cy="112986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64AEF25-75A7-A951-2753-8D91D48485E7}"/>
              </a:ext>
            </a:extLst>
          </p:cNvPr>
          <p:cNvSpPr/>
          <p:nvPr/>
        </p:nvSpPr>
        <p:spPr>
          <a:xfrm>
            <a:off x="5205013" y="5033752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h1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2445A4C3-38A9-6B1F-22C1-CE5E49A4555B}"/>
              </a:ext>
            </a:extLst>
          </p:cNvPr>
          <p:cNvSpPr/>
          <p:nvPr/>
        </p:nvSpPr>
        <p:spPr>
          <a:xfrm>
            <a:off x="5787535" y="5033752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h2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9A067809-D101-367C-4B6A-20B0316EC16E}"/>
              </a:ext>
            </a:extLst>
          </p:cNvPr>
          <p:cNvSpPr/>
          <p:nvPr/>
        </p:nvSpPr>
        <p:spPr>
          <a:xfrm>
            <a:off x="6360758" y="5033752"/>
            <a:ext cx="43046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p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DEE3CB90-077E-AD3D-7DB3-7C67FBC7E12B}"/>
              </a:ext>
            </a:extLst>
          </p:cNvPr>
          <p:cNvSpPr/>
          <p:nvPr/>
        </p:nvSpPr>
        <p:spPr>
          <a:xfrm>
            <a:off x="6944120" y="5033752"/>
            <a:ext cx="714091" cy="319800"/>
          </a:xfrm>
          <a:prstGeom prst="rect">
            <a:avLst/>
          </a:prstGeom>
          <a:solidFill>
            <a:srgbClr val="142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err="1"/>
              <a:t>button</a:t>
            </a:r>
            <a:endParaRPr lang="es-CO" sz="1200" dirty="0"/>
          </a:p>
        </p:txBody>
      </p:sp>
      <p:cxnSp>
        <p:nvCxnSpPr>
          <p:cNvPr id="71" name="Conector angular 70">
            <a:extLst>
              <a:ext uri="{FF2B5EF4-FFF2-40B4-BE49-F238E27FC236}">
                <a16:creationId xmlns:a16="http://schemas.microsoft.com/office/drawing/2014/main" id="{E65E31DE-BE59-D9D2-820A-E45451EC8F43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 rot="5400000">
            <a:off x="5608974" y="4460203"/>
            <a:ext cx="384818" cy="76227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angular 71">
            <a:extLst>
              <a:ext uri="{FF2B5EF4-FFF2-40B4-BE49-F238E27FC236}">
                <a16:creationId xmlns:a16="http://schemas.microsoft.com/office/drawing/2014/main" id="{C9F0F4EA-5C2D-CD2E-C050-67C5C2B8324C}"/>
              </a:ext>
            </a:extLst>
          </p:cNvPr>
          <p:cNvCxnSpPr>
            <a:cxnSpLocks/>
            <a:stCxn id="60" idx="2"/>
            <a:endCxn id="67" idx="0"/>
          </p:cNvCxnSpPr>
          <p:nvPr/>
        </p:nvCxnSpPr>
        <p:spPr>
          <a:xfrm rot="5400000">
            <a:off x="5900235" y="4751464"/>
            <a:ext cx="384818" cy="17975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4224DC7F-2757-0781-CBC9-7FA750242329}"/>
              </a:ext>
            </a:extLst>
          </p:cNvPr>
          <p:cNvCxnSpPr>
            <a:cxnSpLocks/>
            <a:stCxn id="60" idx="2"/>
            <a:endCxn id="68" idx="0"/>
          </p:cNvCxnSpPr>
          <p:nvPr/>
        </p:nvCxnSpPr>
        <p:spPr>
          <a:xfrm rot="16200000" flipH="1">
            <a:off x="6186845" y="4644609"/>
            <a:ext cx="384818" cy="39346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angular 73">
            <a:extLst>
              <a:ext uri="{FF2B5EF4-FFF2-40B4-BE49-F238E27FC236}">
                <a16:creationId xmlns:a16="http://schemas.microsoft.com/office/drawing/2014/main" id="{6BDF2ADF-F8F9-0D53-1D53-C185734DB548}"/>
              </a:ext>
            </a:extLst>
          </p:cNvPr>
          <p:cNvCxnSpPr>
            <a:cxnSpLocks/>
            <a:stCxn id="60" idx="2"/>
            <a:endCxn id="70" idx="0"/>
          </p:cNvCxnSpPr>
          <p:nvPr/>
        </p:nvCxnSpPr>
        <p:spPr>
          <a:xfrm rot="16200000" flipH="1">
            <a:off x="6549435" y="4282021"/>
            <a:ext cx="384818" cy="111864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ángulo 74">
            <a:extLst>
              <a:ext uri="{FF2B5EF4-FFF2-40B4-BE49-F238E27FC236}">
                <a16:creationId xmlns:a16="http://schemas.microsoft.com/office/drawing/2014/main" id="{ADC21D37-18E4-2ADA-3333-BFFFC914ECF0}"/>
              </a:ext>
            </a:extLst>
          </p:cNvPr>
          <p:cNvSpPr/>
          <p:nvPr/>
        </p:nvSpPr>
        <p:spPr>
          <a:xfrm>
            <a:off x="6182522" y="3315277"/>
            <a:ext cx="804126" cy="2883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s-CO" sz="1000" b="1" dirty="0" err="1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</a:t>
            </a:r>
            <a:r>
              <a:rPr lang="es-CO" sz="1000" b="1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/&gt;</a:t>
            </a: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ED1BED99-F120-9F0F-59DE-1E3874A3106C}"/>
              </a:ext>
            </a:extLst>
          </p:cNvPr>
          <p:cNvCxnSpPr>
            <a:cxnSpLocks/>
            <a:stCxn id="53" idx="2"/>
            <a:endCxn id="75" idx="0"/>
          </p:cNvCxnSpPr>
          <p:nvPr/>
        </p:nvCxnSpPr>
        <p:spPr>
          <a:xfrm>
            <a:off x="6584585" y="3166549"/>
            <a:ext cx="0" cy="148728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C7D9509A-02E4-D99B-68FE-F1BE83B671BE}"/>
              </a:ext>
            </a:extLst>
          </p:cNvPr>
          <p:cNvSpPr txBox="1">
            <a:spLocks/>
          </p:cNvSpPr>
          <p:nvPr/>
        </p:nvSpPr>
        <p:spPr>
          <a:xfrm>
            <a:off x="2835765" y="3475016"/>
            <a:ext cx="444650" cy="165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Index: 1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96EA84-F644-BAE8-81C4-0C0F59C66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379" y="4385830"/>
            <a:ext cx="1730876" cy="173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40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Browser Paint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C8B5F7-C733-F7D5-B541-67097044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82" y="1571625"/>
            <a:ext cx="4205394" cy="3871732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AAEAA966-5B54-DD26-E5ED-0CDDA8A4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738" y="3867248"/>
            <a:ext cx="426905" cy="426905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407F1803-1C3D-FFC4-E591-C42B06BE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51" y="4408838"/>
            <a:ext cx="429050" cy="426905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4CBDFBCB-6058-51BC-AB10-D71B3F11C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676" y="3848830"/>
            <a:ext cx="463743" cy="463743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FF0B61E5-6EF7-4210-B0C1-4D6453996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023" y="4364659"/>
            <a:ext cx="429050" cy="429050"/>
          </a:xfrm>
          <a:prstGeom prst="rect">
            <a:avLst/>
          </a:prstGeom>
        </p:spPr>
      </p:pic>
      <p:cxnSp>
        <p:nvCxnSpPr>
          <p:cNvPr id="87" name="Conector angular 86">
            <a:extLst>
              <a:ext uri="{FF2B5EF4-FFF2-40B4-BE49-F238E27FC236}">
                <a16:creationId xmlns:a16="http://schemas.microsoft.com/office/drawing/2014/main" id="{533BFDA3-9950-EC55-A05D-1C83C0C5761A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 rot="16200000" flipH="1">
            <a:off x="4927750" y="2041337"/>
            <a:ext cx="280921" cy="43095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ángulo 87">
            <a:extLst>
              <a:ext uri="{FF2B5EF4-FFF2-40B4-BE49-F238E27FC236}">
                <a16:creationId xmlns:a16="http://schemas.microsoft.com/office/drawing/2014/main" id="{8538D33B-29E4-5987-6386-53E9A51C053F}"/>
              </a:ext>
            </a:extLst>
          </p:cNvPr>
          <p:cNvSpPr/>
          <p:nvPr/>
        </p:nvSpPr>
        <p:spPr>
          <a:xfrm>
            <a:off x="4634176" y="1803647"/>
            <a:ext cx="437118" cy="312704"/>
          </a:xfrm>
          <a:prstGeom prst="rect">
            <a:avLst/>
          </a:prstGeom>
          <a:solidFill>
            <a:srgbClr val="FAE2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ysClr val="windowText" lastClr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68C41952-DB5D-5C3F-4868-0C4200947DD8}"/>
              </a:ext>
            </a:extLst>
          </p:cNvPr>
          <p:cNvSpPr/>
          <p:nvPr/>
        </p:nvSpPr>
        <p:spPr>
          <a:xfrm>
            <a:off x="5071294" y="2397272"/>
            <a:ext cx="424782" cy="318685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20CCCA92-D9A6-E741-4F66-5B089AB5F454}"/>
              </a:ext>
            </a:extLst>
          </p:cNvPr>
          <p:cNvSpPr/>
          <p:nvPr/>
        </p:nvSpPr>
        <p:spPr>
          <a:xfrm>
            <a:off x="4215563" y="2397601"/>
            <a:ext cx="424782" cy="318685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1" name="Conector angular 90">
            <a:extLst>
              <a:ext uri="{FF2B5EF4-FFF2-40B4-BE49-F238E27FC236}">
                <a16:creationId xmlns:a16="http://schemas.microsoft.com/office/drawing/2014/main" id="{064F7D31-FD01-605B-696C-D1CC53BB3006}"/>
              </a:ext>
            </a:extLst>
          </p:cNvPr>
          <p:cNvCxnSpPr>
            <a:stCxn id="88" idx="2"/>
            <a:endCxn id="90" idx="0"/>
          </p:cNvCxnSpPr>
          <p:nvPr/>
        </p:nvCxnSpPr>
        <p:spPr>
          <a:xfrm rot="5400000">
            <a:off x="4499720" y="2044585"/>
            <a:ext cx="281249" cy="42478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ángulo 91">
            <a:extLst>
              <a:ext uri="{FF2B5EF4-FFF2-40B4-BE49-F238E27FC236}">
                <a16:creationId xmlns:a16="http://schemas.microsoft.com/office/drawing/2014/main" id="{46B216B8-FCF8-FEF9-9F1A-DA4275CB1884}"/>
              </a:ext>
            </a:extLst>
          </p:cNvPr>
          <p:cNvSpPr/>
          <p:nvPr/>
        </p:nvSpPr>
        <p:spPr>
          <a:xfrm>
            <a:off x="3868336" y="2997534"/>
            <a:ext cx="424782" cy="318685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992C6184-6E84-AF8F-4ADC-B9C2EB01E40F}"/>
              </a:ext>
            </a:extLst>
          </p:cNvPr>
          <p:cNvSpPr/>
          <p:nvPr/>
        </p:nvSpPr>
        <p:spPr>
          <a:xfrm>
            <a:off x="4607298" y="2997534"/>
            <a:ext cx="424782" cy="318685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94" name="Conector angular 93">
            <a:extLst>
              <a:ext uri="{FF2B5EF4-FFF2-40B4-BE49-F238E27FC236}">
                <a16:creationId xmlns:a16="http://schemas.microsoft.com/office/drawing/2014/main" id="{875E546B-2EDE-A1DD-115C-65ABD3DCFA69}"/>
              </a:ext>
            </a:extLst>
          </p:cNvPr>
          <p:cNvCxnSpPr>
            <a:stCxn id="90" idx="2"/>
            <a:endCxn id="92" idx="0"/>
          </p:cNvCxnSpPr>
          <p:nvPr/>
        </p:nvCxnSpPr>
        <p:spPr>
          <a:xfrm rot="5400000">
            <a:off x="4113716" y="2683296"/>
            <a:ext cx="281249" cy="34722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angular 94">
            <a:extLst>
              <a:ext uri="{FF2B5EF4-FFF2-40B4-BE49-F238E27FC236}">
                <a16:creationId xmlns:a16="http://schemas.microsoft.com/office/drawing/2014/main" id="{B8A3A3BC-6768-3FFC-FA05-515086202DB4}"/>
              </a:ext>
            </a:extLst>
          </p:cNvPr>
          <p:cNvCxnSpPr>
            <a:stCxn id="90" idx="2"/>
            <a:endCxn id="93" idx="0"/>
          </p:cNvCxnSpPr>
          <p:nvPr/>
        </p:nvCxnSpPr>
        <p:spPr>
          <a:xfrm rot="16200000" flipH="1">
            <a:off x="4483197" y="2661042"/>
            <a:ext cx="281249" cy="39173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7882D8B1-F72F-E05D-2F7B-01274603A2BB}"/>
              </a:ext>
            </a:extLst>
          </p:cNvPr>
          <p:cNvCxnSpPr>
            <a:cxnSpLocks/>
          </p:cNvCxnSpPr>
          <p:nvPr/>
        </p:nvCxnSpPr>
        <p:spPr>
          <a:xfrm>
            <a:off x="6278700" y="3507607"/>
            <a:ext cx="69497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n 97">
            <a:extLst>
              <a:ext uri="{FF2B5EF4-FFF2-40B4-BE49-F238E27FC236}">
                <a16:creationId xmlns:a16="http://schemas.microsoft.com/office/drawing/2014/main" id="{F289E19D-DEC8-C42D-48C1-F2B635620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070" y="2650282"/>
            <a:ext cx="4023996" cy="15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75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055" y="4333605"/>
            <a:ext cx="2434714" cy="683264"/>
          </a:xfrm>
          <a:solidFill>
            <a:srgbClr val="FAE23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rgbClr val="37454D"/>
                </a:solidFill>
                <a:latin typeface="+mj-lt"/>
              </a:rPr>
              <a:t>Questions?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4F1A4966-F311-4E56-310E-635444666F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6326291"/>
                  </p:ext>
                </p:extLst>
              </p:nvPr>
            </p:nvGraphicFramePr>
            <p:xfrm>
              <a:off x="6096000" y="1391069"/>
              <a:ext cx="4531387" cy="41990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31387" cy="4199046"/>
                    </a:xfrm>
                    <a:prstGeom prst="rect">
                      <a:avLst/>
                    </a:prstGeom>
                  </am3d:spPr>
                  <am3d:camera>
                    <am3d:pos x="0" y="0" z="63185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8946" d="1000000"/>
                    <am3d:preTrans dx="-986827" dy="-62001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87428" ay="-3890423" az="104262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538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4F1A4966-F311-4E56-310E-635444666F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1391069"/>
                <a:ext cx="4531387" cy="4199046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n 1">
            <a:extLst>
              <a:ext uri="{FF2B5EF4-FFF2-40B4-BE49-F238E27FC236}">
                <a16:creationId xmlns:a16="http://schemas.microsoft.com/office/drawing/2014/main" id="{E40F1E34-7196-4C9D-526E-EBCAFF593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12" y="204760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2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train, track, building, clock&#10;&#10;Description automatically generated">
            <a:extLst>
              <a:ext uri="{FF2B5EF4-FFF2-40B4-BE49-F238E27FC236}">
                <a16:creationId xmlns:a16="http://schemas.microsoft.com/office/drawing/2014/main" id="{DF09660F-2C76-4772-9FEC-B1C1700EC1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" r="27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4DD0056-9573-4766-BD6A-D2AC1A15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1591EF9-489A-44CD-8B84-8BCA57470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7193"/>
            <a:ext cx="4125383" cy="361253"/>
          </a:xfrm>
        </p:spPr>
        <p:txBody>
          <a:bodyPr/>
          <a:lstStyle/>
          <a:p>
            <a:r>
              <a:rPr lang="en-US" dirty="0"/>
              <a:t>Nicolas Imbachi – Nicolas.ImbachiN@Perficient.com</a:t>
            </a:r>
          </a:p>
        </p:txBody>
      </p:sp>
    </p:spTree>
    <p:extLst>
      <p:ext uri="{BB962C8B-B14F-4D97-AF65-F5344CB8AC3E}">
        <p14:creationId xmlns:p14="http://schemas.microsoft.com/office/powerpoint/2010/main" val="339843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544D-CCC5-7F41-A944-4F2264D55B98}"/>
              </a:ext>
            </a:extLst>
          </p:cNvPr>
          <p:cNvSpPr txBox="1">
            <a:spLocks/>
          </p:cNvSpPr>
          <p:nvPr/>
        </p:nvSpPr>
        <p:spPr>
          <a:xfrm>
            <a:off x="838531" y="2912713"/>
            <a:ext cx="1833033" cy="689420"/>
          </a:xfrm>
          <a:prstGeom prst="rect">
            <a:avLst/>
          </a:prstGeom>
        </p:spPr>
        <p:txBody>
          <a:bodyPr vert="horz" wrap="square" lIns="0" tIns="0" rIns="0" bIns="24384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r>
              <a:rPr lang="en-US" sz="3200" dirty="0"/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3A3125-443D-C740-9AB8-EA6485E7607A}"/>
              </a:ext>
            </a:extLst>
          </p:cNvPr>
          <p:cNvGrpSpPr/>
          <p:nvPr/>
        </p:nvGrpSpPr>
        <p:grpSpPr>
          <a:xfrm>
            <a:off x="3152130" y="2481156"/>
            <a:ext cx="5887740" cy="315181"/>
            <a:chOff x="2540138" y="183558"/>
            <a:chExt cx="4415805" cy="236386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E733BAD4-9B8F-EA43-96B1-0DB5AF9C2037}"/>
                </a:ext>
              </a:extLst>
            </p:cNvPr>
            <p:cNvSpPr txBox="1">
              <a:spLocks/>
            </p:cNvSpPr>
            <p:nvPr/>
          </p:nvSpPr>
          <p:spPr>
            <a:xfrm>
              <a:off x="2911220" y="205194"/>
              <a:ext cx="4044723" cy="193114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3736" indent="-17145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60" indent="-17145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40" indent="-17145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33" dirty="0">
                  <a:solidFill>
                    <a:schemeClr val="bg1"/>
                  </a:solidFill>
                  <a:latin typeface="+mj-lt"/>
                </a:rPr>
                <a:t>The classic web development approach</a:t>
              </a:r>
              <a:endParaRPr lang="en-US" sz="1333" dirty="0">
                <a:solidFill>
                  <a:schemeClr val="bg1"/>
                </a:solidFill>
                <a:latin typeface="Lato Light" panose="020F0302020204030203" pitchFamily="34" charset="77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AA93F8-5C5B-B34A-A018-850F77E2BE0A}"/>
                </a:ext>
              </a:extLst>
            </p:cNvPr>
            <p:cNvSpPr/>
            <p:nvPr/>
          </p:nvSpPr>
          <p:spPr>
            <a:xfrm>
              <a:off x="2540138" y="183558"/>
              <a:ext cx="250874" cy="2363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>
                  <a:solidFill>
                    <a:schemeClr val="bg1"/>
                  </a:solidFill>
                  <a:latin typeface="Lato Light" panose="020F0302020204030203" pitchFamily="34" charset="77"/>
                </a:rPr>
                <a:t>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E0B6092-CE77-2A46-93BC-774900E6A590}"/>
              </a:ext>
            </a:extLst>
          </p:cNvPr>
          <p:cNvGrpSpPr/>
          <p:nvPr/>
        </p:nvGrpSpPr>
        <p:grpSpPr>
          <a:xfrm>
            <a:off x="3152130" y="2842048"/>
            <a:ext cx="6294549" cy="366255"/>
            <a:chOff x="2540138" y="549651"/>
            <a:chExt cx="4720912" cy="27469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790E93-59AE-3646-A51D-DE36DD5ABABB}"/>
                </a:ext>
              </a:extLst>
            </p:cNvPr>
            <p:cNvSpPr/>
            <p:nvPr/>
          </p:nvSpPr>
          <p:spPr>
            <a:xfrm>
              <a:off x="2540138" y="568802"/>
              <a:ext cx="250876" cy="2363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>
                  <a:solidFill>
                    <a:schemeClr val="bg1"/>
                  </a:solidFill>
                  <a:latin typeface="Lato Light" panose="020F0302020204030203" pitchFamily="34" charset="77"/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58BD89-6A90-164C-A55F-F2AC9000D2E7}"/>
                </a:ext>
              </a:extLst>
            </p:cNvPr>
            <p:cNvSpPr/>
            <p:nvPr/>
          </p:nvSpPr>
          <p:spPr>
            <a:xfrm>
              <a:off x="2911220" y="549651"/>
              <a:ext cx="4349830" cy="27469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sz="1333" dirty="0">
                  <a:solidFill>
                    <a:schemeClr val="bg1"/>
                  </a:solidFill>
                </a:rPr>
                <a:t>The React approach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CF03DB-FD29-9541-BF21-EA441276DD96}"/>
              </a:ext>
            </a:extLst>
          </p:cNvPr>
          <p:cNvGrpSpPr/>
          <p:nvPr/>
        </p:nvGrpSpPr>
        <p:grpSpPr>
          <a:xfrm>
            <a:off x="3152130" y="3254014"/>
            <a:ext cx="7700103" cy="332792"/>
            <a:chOff x="2540138" y="943988"/>
            <a:chExt cx="5775077" cy="24959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0882A3-1878-5544-AF32-94428202D7D4}"/>
                </a:ext>
              </a:extLst>
            </p:cNvPr>
            <p:cNvSpPr/>
            <p:nvPr/>
          </p:nvSpPr>
          <p:spPr>
            <a:xfrm>
              <a:off x="2540138" y="957196"/>
              <a:ext cx="250874" cy="2363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>
                  <a:solidFill>
                    <a:schemeClr val="bg1"/>
                  </a:solidFill>
                  <a:latin typeface="Lato Light" panose="020F0302020204030203" pitchFamily="34" charset="77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0FC04A-AC18-9544-91CD-AD2A1F677C39}"/>
                </a:ext>
              </a:extLst>
            </p:cNvPr>
            <p:cNvSpPr/>
            <p:nvPr/>
          </p:nvSpPr>
          <p:spPr>
            <a:xfrm>
              <a:off x="2918432" y="943988"/>
              <a:ext cx="5396783" cy="223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33" dirty="0">
                  <a:solidFill>
                    <a:schemeClr val="bg1"/>
                  </a:solidFill>
                </a:rPr>
                <a:t>Three step rendering process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C58F78-3DED-6643-820C-5F73D207D1F4}"/>
              </a:ext>
            </a:extLst>
          </p:cNvPr>
          <p:cNvGrpSpPr/>
          <p:nvPr/>
        </p:nvGrpSpPr>
        <p:grpSpPr>
          <a:xfrm>
            <a:off x="3147538" y="3643919"/>
            <a:ext cx="8069268" cy="340718"/>
            <a:chOff x="2536694" y="1326437"/>
            <a:chExt cx="6051951" cy="2555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E0911C-FF70-2E4B-BE32-45A5083EBA3B}"/>
                </a:ext>
              </a:extLst>
            </p:cNvPr>
            <p:cNvSpPr/>
            <p:nvPr/>
          </p:nvSpPr>
          <p:spPr>
            <a:xfrm>
              <a:off x="2536694" y="1345588"/>
              <a:ext cx="257762" cy="2363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bg1"/>
                  </a:solidFill>
                  <a:latin typeface="Lato Light" panose="020F0302020204030203" pitchFamily="34" charset="77"/>
                </a:rPr>
                <a:t>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A4E208-6DB3-E945-AE03-205EF25248A5}"/>
                </a:ext>
              </a:extLst>
            </p:cNvPr>
            <p:cNvSpPr/>
            <p:nvPr/>
          </p:nvSpPr>
          <p:spPr>
            <a:xfrm>
              <a:off x="2911220" y="1326437"/>
              <a:ext cx="5677425" cy="223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33" dirty="0">
                  <a:solidFill>
                    <a:schemeClr val="bg1"/>
                  </a:solidFill>
                </a:rPr>
                <a:t>State as a snapshot</a:t>
              </a:r>
            </a:p>
          </p:txBody>
        </p:sp>
      </p:grpSp>
      <p:sp>
        <p:nvSpPr>
          <p:cNvPr id="9" name="Rectangle 19">
            <a:extLst>
              <a:ext uri="{FF2B5EF4-FFF2-40B4-BE49-F238E27FC236}">
                <a16:creationId xmlns:a16="http://schemas.microsoft.com/office/drawing/2014/main" id="{9968761B-44C2-D205-6653-7D624571D6B8}"/>
              </a:ext>
            </a:extLst>
          </p:cNvPr>
          <p:cNvSpPr/>
          <p:nvPr/>
        </p:nvSpPr>
        <p:spPr>
          <a:xfrm>
            <a:off x="3656522" y="4079535"/>
            <a:ext cx="75699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</a:rPr>
              <a:t>The React state changes queue</a:t>
            </a: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D4615804-8745-8F24-001D-1ABC785C9256}"/>
              </a:ext>
            </a:extLst>
          </p:cNvPr>
          <p:cNvSpPr/>
          <p:nvPr/>
        </p:nvSpPr>
        <p:spPr>
          <a:xfrm>
            <a:off x="3142946" y="4080538"/>
            <a:ext cx="343683" cy="3151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bg1"/>
                </a:solidFill>
                <a:latin typeface="Lato Light" panose="020F0302020204030203" pitchFamily="34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2725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web development classic approach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251183C-224F-5DEA-7991-78CF2FCB5B08}"/>
              </a:ext>
            </a:extLst>
          </p:cNvPr>
          <p:cNvCxnSpPr/>
          <p:nvPr/>
        </p:nvCxnSpPr>
        <p:spPr>
          <a:xfrm>
            <a:off x="5638882" y="3682415"/>
            <a:ext cx="104360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144CD864-12A4-AF8D-64E2-FE92E0DE5587}"/>
              </a:ext>
            </a:extLst>
          </p:cNvPr>
          <p:cNvSpPr txBox="1">
            <a:spLocks/>
          </p:cNvSpPr>
          <p:nvPr/>
        </p:nvSpPr>
        <p:spPr>
          <a:xfrm>
            <a:off x="6551069" y="4488416"/>
            <a:ext cx="3050116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Browser</a:t>
            </a:r>
            <a:endParaRPr lang="es-CO" dirty="0">
              <a:solidFill>
                <a:schemeClr val="bg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81ACC77-D311-9B78-895A-2F9CB91E3E40}"/>
              </a:ext>
            </a:extLst>
          </p:cNvPr>
          <p:cNvGrpSpPr/>
          <p:nvPr/>
        </p:nvGrpSpPr>
        <p:grpSpPr>
          <a:xfrm>
            <a:off x="7232459" y="2790297"/>
            <a:ext cx="1532463" cy="1476973"/>
            <a:chOff x="7232459" y="2790297"/>
            <a:chExt cx="1532463" cy="1476973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A02FB9CD-A94F-86F6-85DF-D4BEABB5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1231" y="2790297"/>
              <a:ext cx="594140" cy="594140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8352473E-567E-1A57-97D3-7D9DEE85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2459" y="3673130"/>
              <a:ext cx="597125" cy="594140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B0977DDB-85CA-917C-8CC5-7172DEE3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6127" y="2790297"/>
              <a:ext cx="645408" cy="645408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69A33950-C423-2DC5-3F75-62F6839F1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7797" y="3632603"/>
              <a:ext cx="597125" cy="597125"/>
            </a:xfrm>
            <a:prstGeom prst="rect">
              <a:avLst/>
            </a:prstGeom>
          </p:spPr>
        </p:pic>
      </p:grpSp>
      <p:pic>
        <p:nvPicPr>
          <p:cNvPr id="46" name="Imagen 45">
            <a:extLst>
              <a:ext uri="{FF2B5EF4-FFF2-40B4-BE49-F238E27FC236}">
                <a16:creationId xmlns:a16="http://schemas.microsoft.com/office/drawing/2014/main" id="{608700F6-4EF4-0BF9-3437-C404D0113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095" y="2838374"/>
            <a:ext cx="948300" cy="9483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7D30F3A-4520-3D0F-63CA-CDA85AAC7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364" y="3087367"/>
            <a:ext cx="683265" cy="6832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159963-6094-6D5C-16C4-71A0C015A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4395" y="2954849"/>
            <a:ext cx="948300" cy="9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4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47C6377-6A26-CBD7-18D2-CF275CDC2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01" y="3003256"/>
            <a:ext cx="4801273" cy="214074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2CFCAB0-3EB6-E29D-FB25-EDEDF2165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2" y="2408363"/>
            <a:ext cx="4683468" cy="32494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web development classic approach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251183C-224F-5DEA-7991-78CF2FCB5B08}"/>
              </a:ext>
            </a:extLst>
          </p:cNvPr>
          <p:cNvCxnSpPr/>
          <p:nvPr/>
        </p:nvCxnSpPr>
        <p:spPr>
          <a:xfrm>
            <a:off x="5574195" y="4096735"/>
            <a:ext cx="104360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6B685EB4-5FEA-061B-A6E3-CC5F9B8705F3}"/>
              </a:ext>
            </a:extLst>
          </p:cNvPr>
          <p:cNvGrpSpPr/>
          <p:nvPr/>
        </p:nvGrpSpPr>
        <p:grpSpPr>
          <a:xfrm>
            <a:off x="6885901" y="2605095"/>
            <a:ext cx="1307155" cy="269875"/>
            <a:chOff x="7040763" y="2122441"/>
            <a:chExt cx="1307155" cy="269875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A02FB9CD-A94F-86F6-85DF-D4BEABB5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0763" y="2122441"/>
              <a:ext cx="248438" cy="248438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8352473E-567E-1A57-97D3-7D9DEE85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8232" y="2133159"/>
              <a:ext cx="249686" cy="248438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B0977DDB-85CA-917C-8CC5-7172DEE3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5691" y="2122441"/>
              <a:ext cx="269875" cy="269875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69A33950-C423-2DC5-3F75-62F6839F1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52056" y="2132535"/>
              <a:ext cx="249686" cy="249686"/>
            </a:xfrm>
            <a:prstGeom prst="rect">
              <a:avLst/>
            </a:prstGeom>
          </p:spPr>
        </p:pic>
      </p:grpSp>
      <p:pic>
        <p:nvPicPr>
          <p:cNvPr id="46" name="Imagen 45">
            <a:extLst>
              <a:ext uri="{FF2B5EF4-FFF2-40B4-BE49-F238E27FC236}">
                <a16:creationId xmlns:a16="http://schemas.microsoft.com/office/drawing/2014/main" id="{608700F6-4EF4-0BF9-3437-C404D0113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1561" y="2038731"/>
            <a:ext cx="683265" cy="68326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7D30F3A-4520-3D0F-63CA-CDA85AAC7B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994" y="1783957"/>
            <a:ext cx="287731" cy="2877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E28F5B-0B9E-07FD-87BE-9FA1C70D7D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0395" y="1752963"/>
            <a:ext cx="370476" cy="3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4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web development classic approach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251183C-224F-5DEA-7991-78CF2FCB5B08}"/>
              </a:ext>
            </a:extLst>
          </p:cNvPr>
          <p:cNvCxnSpPr/>
          <p:nvPr/>
        </p:nvCxnSpPr>
        <p:spPr>
          <a:xfrm>
            <a:off x="5384414" y="4105362"/>
            <a:ext cx="104360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n 45">
            <a:extLst>
              <a:ext uri="{FF2B5EF4-FFF2-40B4-BE49-F238E27FC236}">
                <a16:creationId xmlns:a16="http://schemas.microsoft.com/office/drawing/2014/main" id="{608700F6-4EF4-0BF9-3437-C404D011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345" y="2605096"/>
            <a:ext cx="345394" cy="34539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7D30F3A-4520-3D0F-63CA-CDA85AAC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4" y="1783957"/>
            <a:ext cx="287731" cy="2877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63CC93-4D48-14AF-28BE-5B09255AE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92" y="2448896"/>
            <a:ext cx="3942748" cy="32494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94BAD1F-8566-EBF9-E0D4-23F24E5FD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01" y="3144493"/>
            <a:ext cx="4801273" cy="185827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49926D8B-9B38-DB28-728E-B8C7154532D1}"/>
              </a:ext>
            </a:extLst>
          </p:cNvPr>
          <p:cNvGrpSpPr/>
          <p:nvPr/>
        </p:nvGrpSpPr>
        <p:grpSpPr>
          <a:xfrm>
            <a:off x="6885901" y="2715138"/>
            <a:ext cx="1307155" cy="269875"/>
            <a:chOff x="7040763" y="2122441"/>
            <a:chExt cx="1307155" cy="269875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53D2E1F-4C34-41C2-18B0-3BC15C5C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0763" y="2122441"/>
              <a:ext cx="248438" cy="24843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D45893B1-CF17-7E32-DE18-8871A1D2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8232" y="2133159"/>
              <a:ext cx="249686" cy="248438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347091D3-B15D-65B2-2795-354D9116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85691" y="2122441"/>
              <a:ext cx="269875" cy="26987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BF38A7D-3257-DA31-ED01-E0DE943AC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52056" y="2132535"/>
              <a:ext cx="249686" cy="249686"/>
            </a:xfrm>
            <a:prstGeom prst="rect">
              <a:avLst/>
            </a:prstGeom>
          </p:spPr>
        </p:pic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C77772DA-E047-2852-949B-79EEA52511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3044" y="2071688"/>
            <a:ext cx="596617" cy="5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classic approach| DOM API</a:t>
            </a:r>
          </a:p>
        </p:txBody>
      </p:sp>
      <p:cxnSp>
        <p:nvCxnSpPr>
          <p:cNvPr id="4" name="Conector angular 3">
            <a:extLst>
              <a:ext uri="{FF2B5EF4-FFF2-40B4-BE49-F238E27FC236}">
                <a16:creationId xmlns:a16="http://schemas.microsoft.com/office/drawing/2014/main" id="{9C7B0123-C5C6-AFEF-8736-9E80331A3A4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6341544" y="2988684"/>
            <a:ext cx="280921" cy="43095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BEA106A7-CC54-6B9B-0235-D0B3080BFF6D}"/>
              </a:ext>
            </a:extLst>
          </p:cNvPr>
          <p:cNvSpPr/>
          <p:nvPr/>
        </p:nvSpPr>
        <p:spPr>
          <a:xfrm>
            <a:off x="6047970" y="2750994"/>
            <a:ext cx="437118" cy="312704"/>
          </a:xfrm>
          <a:prstGeom prst="rect">
            <a:avLst/>
          </a:prstGeom>
          <a:solidFill>
            <a:srgbClr val="FAE2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ysClr val="windowText" lastClr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E09C79D-CADC-4185-3456-6388E62A0FBB}"/>
              </a:ext>
            </a:extLst>
          </p:cNvPr>
          <p:cNvSpPr/>
          <p:nvPr/>
        </p:nvSpPr>
        <p:spPr>
          <a:xfrm>
            <a:off x="6485088" y="3344619"/>
            <a:ext cx="424782" cy="318685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FD3B24-C57A-0157-5134-54582BC1FE11}"/>
              </a:ext>
            </a:extLst>
          </p:cNvPr>
          <p:cNvSpPr/>
          <p:nvPr/>
        </p:nvSpPr>
        <p:spPr>
          <a:xfrm>
            <a:off x="5629357" y="3344948"/>
            <a:ext cx="424782" cy="318685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B7746A23-437A-90F6-5D38-002AC0F3A156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5913514" y="2991932"/>
            <a:ext cx="281249" cy="42478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3D72A36-8BBD-C273-4F21-7850C85E6282}"/>
              </a:ext>
            </a:extLst>
          </p:cNvPr>
          <p:cNvSpPr/>
          <p:nvPr/>
        </p:nvSpPr>
        <p:spPr>
          <a:xfrm>
            <a:off x="5282130" y="3944881"/>
            <a:ext cx="424782" cy="318685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A080F2C-01F2-3F13-8D4F-0F8A036D2E8F}"/>
              </a:ext>
            </a:extLst>
          </p:cNvPr>
          <p:cNvSpPr/>
          <p:nvPr/>
        </p:nvSpPr>
        <p:spPr>
          <a:xfrm>
            <a:off x="6021092" y="3944881"/>
            <a:ext cx="424782" cy="318685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4" name="Conector angular 13">
            <a:extLst>
              <a:ext uri="{FF2B5EF4-FFF2-40B4-BE49-F238E27FC236}">
                <a16:creationId xmlns:a16="http://schemas.microsoft.com/office/drawing/2014/main" id="{3C0F4893-8FB9-4891-B8B6-D4D756375D73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5400000">
            <a:off x="5527510" y="3630643"/>
            <a:ext cx="281249" cy="34722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r 14">
            <a:extLst>
              <a:ext uri="{FF2B5EF4-FFF2-40B4-BE49-F238E27FC236}">
                <a16:creationId xmlns:a16="http://schemas.microsoft.com/office/drawing/2014/main" id="{B813B9F3-A364-F3F0-8116-CEE97265F552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rot="16200000" flipH="1">
            <a:off x="5896991" y="3608389"/>
            <a:ext cx="281249" cy="39173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2E5A1F9-A88B-55F6-8BA1-9D5EB3960A40}"/>
              </a:ext>
            </a:extLst>
          </p:cNvPr>
          <p:cNvSpPr txBox="1">
            <a:spLocks/>
          </p:cNvSpPr>
          <p:nvPr/>
        </p:nvSpPr>
        <p:spPr>
          <a:xfrm>
            <a:off x="5384812" y="4404175"/>
            <a:ext cx="1201726" cy="825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Document</a:t>
            </a:r>
          </a:p>
          <a:p>
            <a:pPr>
              <a:lnSpc>
                <a:spcPct val="100000"/>
              </a:lnSpc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Object</a:t>
            </a:r>
          </a:p>
          <a:p>
            <a:pPr>
              <a:lnSpc>
                <a:spcPct val="100000"/>
              </a:lnSpc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Model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9505D6B-5036-E837-4BF5-94660EA3A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327" y="3276823"/>
            <a:ext cx="3238086" cy="1253259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BE869DA-D506-FAF2-CF28-37CECF747C96}"/>
              </a:ext>
            </a:extLst>
          </p:cNvPr>
          <p:cNvCxnSpPr>
            <a:cxnSpLocks/>
          </p:cNvCxnSpPr>
          <p:nvPr/>
        </p:nvCxnSpPr>
        <p:spPr>
          <a:xfrm flipH="1">
            <a:off x="7243763" y="3034325"/>
            <a:ext cx="1056435" cy="169834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2987B632-618A-CC94-B8ED-EAAC7F554ACD}"/>
              </a:ext>
            </a:extLst>
          </p:cNvPr>
          <p:cNvGrpSpPr/>
          <p:nvPr/>
        </p:nvGrpSpPr>
        <p:grpSpPr>
          <a:xfrm>
            <a:off x="8440327" y="2899388"/>
            <a:ext cx="1307155" cy="269875"/>
            <a:chOff x="7040763" y="2122441"/>
            <a:chExt cx="1307155" cy="269875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CC7BBD85-6C66-13FB-3967-54670796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0763" y="2122441"/>
              <a:ext cx="248438" cy="248438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1372588D-3586-29F9-30CE-BBCCF4066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8232" y="2133159"/>
              <a:ext cx="249686" cy="248438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6145370-3496-F385-6C79-D8401579B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5691" y="2122441"/>
              <a:ext cx="269875" cy="269875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3012E261-0AC6-1088-0B23-0A79D836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2056" y="2132535"/>
              <a:ext cx="249686" cy="249686"/>
            </a:xfrm>
            <a:prstGeom prst="rect">
              <a:avLst/>
            </a:prstGeom>
          </p:spPr>
        </p:pic>
      </p:grpSp>
      <p:pic>
        <p:nvPicPr>
          <p:cNvPr id="47" name="Imagen 46">
            <a:extLst>
              <a:ext uri="{FF2B5EF4-FFF2-40B4-BE49-F238E27FC236}">
                <a16:creationId xmlns:a16="http://schemas.microsoft.com/office/drawing/2014/main" id="{C6BAC0AD-1AED-A96B-0764-E1798672D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2172" y="2814498"/>
            <a:ext cx="345394" cy="34539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733EBA95-20F0-90A2-351F-4203A4CBE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4048" y="2838369"/>
            <a:ext cx="370476" cy="3704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C54D46-7C03-EA06-3421-07903723B8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994" y="1783957"/>
            <a:ext cx="287731" cy="28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classic approach | DOM API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251183C-224F-5DEA-7991-78CF2FCB5B08}"/>
              </a:ext>
            </a:extLst>
          </p:cNvPr>
          <p:cNvCxnSpPr>
            <a:cxnSpLocks/>
          </p:cNvCxnSpPr>
          <p:nvPr/>
        </p:nvCxnSpPr>
        <p:spPr>
          <a:xfrm>
            <a:off x="4329113" y="4152251"/>
            <a:ext cx="502754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angular 3">
            <a:extLst>
              <a:ext uri="{FF2B5EF4-FFF2-40B4-BE49-F238E27FC236}">
                <a16:creationId xmlns:a16="http://schemas.microsoft.com/office/drawing/2014/main" id="{9C7B0123-C5C6-AFEF-8736-9E80331A3A4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6341544" y="2988684"/>
            <a:ext cx="280921" cy="43095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BEA106A7-CC54-6B9B-0235-D0B3080BFF6D}"/>
              </a:ext>
            </a:extLst>
          </p:cNvPr>
          <p:cNvSpPr/>
          <p:nvPr/>
        </p:nvSpPr>
        <p:spPr>
          <a:xfrm>
            <a:off x="6047970" y="2750994"/>
            <a:ext cx="437118" cy="312704"/>
          </a:xfrm>
          <a:prstGeom prst="rect">
            <a:avLst/>
          </a:prstGeom>
          <a:solidFill>
            <a:srgbClr val="FAE2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ysClr val="windowText" lastClr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E09C79D-CADC-4185-3456-6388E62A0FBB}"/>
              </a:ext>
            </a:extLst>
          </p:cNvPr>
          <p:cNvSpPr/>
          <p:nvPr/>
        </p:nvSpPr>
        <p:spPr>
          <a:xfrm>
            <a:off x="6485088" y="3344619"/>
            <a:ext cx="424782" cy="318685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FD3B24-C57A-0157-5134-54582BC1FE11}"/>
              </a:ext>
            </a:extLst>
          </p:cNvPr>
          <p:cNvSpPr/>
          <p:nvPr/>
        </p:nvSpPr>
        <p:spPr>
          <a:xfrm>
            <a:off x="5629357" y="3344948"/>
            <a:ext cx="424782" cy="318685"/>
          </a:xfrm>
          <a:prstGeom prst="rect">
            <a:avLst/>
          </a:prstGeom>
          <a:solidFill>
            <a:srgbClr val="61D8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B7746A23-437A-90F6-5D38-002AC0F3A156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5913514" y="2991932"/>
            <a:ext cx="281249" cy="42478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3D72A36-8BBD-C273-4F21-7850C85E6282}"/>
              </a:ext>
            </a:extLst>
          </p:cNvPr>
          <p:cNvSpPr/>
          <p:nvPr/>
        </p:nvSpPr>
        <p:spPr>
          <a:xfrm>
            <a:off x="5282130" y="3944881"/>
            <a:ext cx="424782" cy="318685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A080F2C-01F2-3F13-8D4F-0F8A036D2E8F}"/>
              </a:ext>
            </a:extLst>
          </p:cNvPr>
          <p:cNvSpPr/>
          <p:nvPr/>
        </p:nvSpPr>
        <p:spPr>
          <a:xfrm>
            <a:off x="6021092" y="3944881"/>
            <a:ext cx="424782" cy="318685"/>
          </a:xfrm>
          <a:prstGeom prst="rect">
            <a:avLst/>
          </a:prstGeom>
          <a:solidFill>
            <a:srgbClr val="65A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4" name="Conector angular 13">
            <a:extLst>
              <a:ext uri="{FF2B5EF4-FFF2-40B4-BE49-F238E27FC236}">
                <a16:creationId xmlns:a16="http://schemas.microsoft.com/office/drawing/2014/main" id="{3C0F4893-8FB9-4891-B8B6-D4D756375D73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5400000">
            <a:off x="5527510" y="3630643"/>
            <a:ext cx="281249" cy="34722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r 14">
            <a:extLst>
              <a:ext uri="{FF2B5EF4-FFF2-40B4-BE49-F238E27FC236}">
                <a16:creationId xmlns:a16="http://schemas.microsoft.com/office/drawing/2014/main" id="{B813B9F3-A364-F3F0-8116-CEE97265F552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rot="16200000" flipH="1">
            <a:off x="5896991" y="3608389"/>
            <a:ext cx="281249" cy="39173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2E5A1F9-A88B-55F6-8BA1-9D5EB3960A40}"/>
              </a:ext>
            </a:extLst>
          </p:cNvPr>
          <p:cNvSpPr txBox="1">
            <a:spLocks/>
          </p:cNvSpPr>
          <p:nvPr/>
        </p:nvSpPr>
        <p:spPr>
          <a:xfrm>
            <a:off x="5384812" y="4404175"/>
            <a:ext cx="1201726" cy="825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Document</a:t>
            </a:r>
          </a:p>
          <a:p>
            <a:pPr>
              <a:lnSpc>
                <a:spcPct val="100000"/>
              </a:lnSpc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Object</a:t>
            </a:r>
          </a:p>
          <a:p>
            <a:pPr>
              <a:lnSpc>
                <a:spcPct val="100000"/>
              </a:lnSpc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Model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9505D6B-5036-E837-4BF5-94660EA3A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327" y="3276823"/>
            <a:ext cx="3238086" cy="1253259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BE869DA-D506-FAF2-CF28-37CECF747C96}"/>
              </a:ext>
            </a:extLst>
          </p:cNvPr>
          <p:cNvCxnSpPr>
            <a:cxnSpLocks/>
          </p:cNvCxnSpPr>
          <p:nvPr/>
        </p:nvCxnSpPr>
        <p:spPr>
          <a:xfrm flipH="1">
            <a:off x="7243763" y="3034325"/>
            <a:ext cx="1056435" cy="169834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2987B632-618A-CC94-B8ED-EAAC7F554ACD}"/>
              </a:ext>
            </a:extLst>
          </p:cNvPr>
          <p:cNvGrpSpPr/>
          <p:nvPr/>
        </p:nvGrpSpPr>
        <p:grpSpPr>
          <a:xfrm>
            <a:off x="8440327" y="2899388"/>
            <a:ext cx="1307155" cy="269875"/>
            <a:chOff x="7040763" y="2122441"/>
            <a:chExt cx="1307155" cy="269875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CC7BBD85-6C66-13FB-3967-54670796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0763" y="2122441"/>
              <a:ext cx="248438" cy="248438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1372588D-3586-29F9-30CE-BBCCF4066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8232" y="2133159"/>
              <a:ext cx="249686" cy="248438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6145370-3496-F385-6C79-D8401579B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5691" y="2122441"/>
              <a:ext cx="269875" cy="269875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3012E261-0AC6-1088-0B23-0A79D836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2056" y="2132535"/>
              <a:ext cx="249686" cy="249686"/>
            </a:xfrm>
            <a:prstGeom prst="rect">
              <a:avLst/>
            </a:prstGeom>
          </p:spPr>
        </p:pic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4DF9995F-AFFE-1135-1285-17AD5D3B9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99" y="3447006"/>
            <a:ext cx="3605109" cy="125324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7D30F3A-4520-3D0F-63CA-CDA85AAC7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1516" y="3063698"/>
            <a:ext cx="501344" cy="50134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C6BAC0AD-1AED-A96B-0764-E1798672D5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2172" y="2814498"/>
            <a:ext cx="345394" cy="34539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733EBA95-20F0-90A2-351F-4203A4CBE5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14048" y="2838369"/>
            <a:ext cx="370476" cy="3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2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FT 2020 - Dark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PRFT Fon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300" dirty="0" smtClean="0">
            <a:solidFill>
              <a:schemeClr val="bg1">
                <a:lumMod val="75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FT Template FINAL 5-20-20_V6" id="{DD515F9D-AF67-B64D-8350-D9DB4A322481}" vid="{31A471BA-03D9-7D45-8170-067A6F736F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00D7E369A10E4EA32B1EB59390A5B0" ma:contentTypeVersion="9" ma:contentTypeDescription="Create a new document." ma:contentTypeScope="" ma:versionID="bbc0900b66b0051ce9c6602223cdac46">
  <xsd:schema xmlns:xsd="http://www.w3.org/2001/XMLSchema" xmlns:xs="http://www.w3.org/2001/XMLSchema" xmlns:p="http://schemas.microsoft.com/office/2006/metadata/properties" xmlns:ns3="098b4144-5e16-49c3-9bcb-34dc68130f6d" xmlns:ns4="c1ff33f2-5ba6-4285-9733-386561e95d7d" targetNamespace="http://schemas.microsoft.com/office/2006/metadata/properties" ma:root="true" ma:fieldsID="dab10085c20e9d928ab221b08adb82ff" ns3:_="" ns4:_="">
    <xsd:import namespace="098b4144-5e16-49c3-9bcb-34dc68130f6d"/>
    <xsd:import namespace="c1ff33f2-5ba6-4285-9733-386561e95d7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DateTaken" minOccurs="0"/>
                <xsd:element ref="ns4:MediaServiceAuto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b4144-5e16-49c3-9bcb-34dc68130f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f33f2-5ba6-4285-9733-386561e95d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ff33f2-5ba6-4285-9733-386561e95d7d" xsi:nil="true"/>
  </documentManagement>
</p:properties>
</file>

<file path=customXml/itemProps1.xml><?xml version="1.0" encoding="utf-8"?>
<ds:datastoreItem xmlns:ds="http://schemas.openxmlformats.org/officeDocument/2006/customXml" ds:itemID="{7936510B-492C-4923-B9D4-4D15CE724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91CB33-96D2-46EF-A751-71E0EFB03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8b4144-5e16-49c3-9bcb-34dc68130f6d"/>
    <ds:schemaRef ds:uri="c1ff33f2-5ba6-4285-9733-386561e95d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33913E-136B-4FE6-8A3B-5C7EC2BFBCFD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098b4144-5e16-49c3-9bcb-34dc68130f6d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1ff33f2-5ba6-4285-9733-386561e95d7d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14326</TotalTime>
  <Words>1142</Words>
  <Application>Microsoft Macintosh PowerPoint</Application>
  <PresentationFormat>Panorámica</PresentationFormat>
  <Paragraphs>303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Helvetica Neue</vt:lpstr>
      <vt:lpstr>Lato</vt:lpstr>
      <vt:lpstr>Lato Light</vt:lpstr>
      <vt:lpstr>Roboto Condensed</vt:lpstr>
      <vt:lpstr>Office Theme</vt:lpstr>
      <vt:lpstr>PRFT 2020 - Dark Mode</vt:lpstr>
      <vt:lpstr>React behind the scenes</vt:lpstr>
      <vt:lpstr>Presentación de PowerPoint</vt:lpstr>
      <vt:lpstr>Presentación de PowerPoint</vt:lpstr>
      <vt:lpstr>Presentación de PowerPoint</vt:lpstr>
      <vt:lpstr>The web development classic approach</vt:lpstr>
      <vt:lpstr>The web development classic approach</vt:lpstr>
      <vt:lpstr>The web development classic approach</vt:lpstr>
      <vt:lpstr>The classic approach| DOM API</vt:lpstr>
      <vt:lpstr>The classic approach | DOM API</vt:lpstr>
      <vt:lpstr>The React Approach</vt:lpstr>
      <vt:lpstr>The React Approach</vt:lpstr>
      <vt:lpstr>The React Approach</vt:lpstr>
      <vt:lpstr>The React Approach</vt:lpstr>
      <vt:lpstr>React rendering process</vt:lpstr>
      <vt:lpstr>React rendering process | First render</vt:lpstr>
      <vt:lpstr>First render | Triggering</vt:lpstr>
      <vt:lpstr>First render | rendering</vt:lpstr>
      <vt:lpstr>First render | rendering</vt:lpstr>
      <vt:lpstr>First render | Commiting</vt:lpstr>
      <vt:lpstr>React rendering process | Re-renders</vt:lpstr>
      <vt:lpstr>Re-renders | Triggering</vt:lpstr>
      <vt:lpstr>Re-renders | Triggering</vt:lpstr>
      <vt:lpstr>Re-renders | rendering</vt:lpstr>
      <vt:lpstr>Re-renders | rendering</vt:lpstr>
      <vt:lpstr>Re-renders | rendering</vt:lpstr>
      <vt:lpstr>Re-renders | rendering</vt:lpstr>
      <vt:lpstr>Re-renders | rendering</vt:lpstr>
      <vt:lpstr>React makes a queue of the state changes it’ll do</vt:lpstr>
      <vt:lpstr>React makes a queue of the state changes it’ll do</vt:lpstr>
      <vt:lpstr>Re-renders | rendering</vt:lpstr>
      <vt:lpstr>React rendering process | Re-renders</vt:lpstr>
      <vt:lpstr>React rendering process | Re-renders</vt:lpstr>
      <vt:lpstr>Browser Paint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avoid ‘Prop Drilling’</dc:title>
  <dc:creator>Nicolas Imbachi Nino</dc:creator>
  <cp:lastModifiedBy>Daniel Torres Orjuela</cp:lastModifiedBy>
  <cp:revision>269</cp:revision>
  <dcterms:created xsi:type="dcterms:W3CDTF">2023-06-13T19:43:51Z</dcterms:created>
  <dcterms:modified xsi:type="dcterms:W3CDTF">2023-07-25T13:37:34Z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0x0101007200D7E369A10E4EA32B1EB59390A5B0</vt:lpwstr>
  </property>
</Properties>
</file>